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ECF6A-23F3-42F7-90DF-1E18984E3DB2}" v="67" dt="2019-09-09T21:44:32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S. Huff" userId="872471ec-4153-44e4-82fc-2255ebe39baf" providerId="ADAL" clId="{51CECF6A-23F3-42F7-90DF-1E18984E3DB2}"/>
    <pc:docChg chg="undo custSel mod addSld modSld">
      <pc:chgData name="Aaron S. Huff" userId="872471ec-4153-44e4-82fc-2255ebe39baf" providerId="ADAL" clId="{51CECF6A-23F3-42F7-90DF-1E18984E3DB2}" dt="2019-09-09T21:48:20.385" v="213" actId="20577"/>
      <pc:docMkLst>
        <pc:docMk/>
      </pc:docMkLst>
      <pc:sldChg chg="addSp modSp mod setBg">
        <pc:chgData name="Aaron S. Huff" userId="872471ec-4153-44e4-82fc-2255ebe39baf" providerId="ADAL" clId="{51CECF6A-23F3-42F7-90DF-1E18984E3DB2}" dt="2019-09-09T21:48:20.385" v="213" actId="20577"/>
        <pc:sldMkLst>
          <pc:docMk/>
          <pc:sldMk cId="738769906" sldId="256"/>
        </pc:sldMkLst>
        <pc:spChg chg="mod">
          <ac:chgData name="Aaron S. Huff" userId="872471ec-4153-44e4-82fc-2255ebe39baf" providerId="ADAL" clId="{51CECF6A-23F3-42F7-90DF-1E18984E3DB2}" dt="2019-09-09T21:48:20.385" v="213" actId="20577"/>
          <ac:spMkLst>
            <pc:docMk/>
            <pc:sldMk cId="738769906" sldId="256"/>
            <ac:spMk id="2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21:20.203" v="145" actId="26606"/>
          <ac:spMkLst>
            <pc:docMk/>
            <pc:sldMk cId="738769906" sldId="256"/>
            <ac:spMk id="3" creationId="{00000000-0000-0000-0000-000000000000}"/>
          </ac:spMkLst>
        </pc:spChg>
        <pc:spChg chg="add">
          <ac:chgData name="Aaron S. Huff" userId="872471ec-4153-44e4-82fc-2255ebe39baf" providerId="ADAL" clId="{51CECF6A-23F3-42F7-90DF-1E18984E3DB2}" dt="2019-09-09T19:21:20.203" v="145" actId="26606"/>
          <ac:spMkLst>
            <pc:docMk/>
            <pc:sldMk cId="738769906" sldId="256"/>
            <ac:spMk id="10" creationId="{052673A9-CCFC-4041-977D-AABE49E7E638}"/>
          </ac:spMkLst>
        </pc:spChg>
        <pc:spChg chg="add">
          <ac:chgData name="Aaron S. Huff" userId="872471ec-4153-44e4-82fc-2255ebe39baf" providerId="ADAL" clId="{51CECF6A-23F3-42F7-90DF-1E18984E3DB2}" dt="2019-09-09T19:21:20.203" v="145" actId="26606"/>
          <ac:spMkLst>
            <pc:docMk/>
            <pc:sldMk cId="738769906" sldId="256"/>
            <ac:spMk id="12" creationId="{86A1FCFF-1557-45D6-BBBA-1BED51B86E7D}"/>
          </ac:spMkLst>
        </pc:spChg>
        <pc:spChg chg="add">
          <ac:chgData name="Aaron S. Huff" userId="872471ec-4153-44e4-82fc-2255ebe39baf" providerId="ADAL" clId="{51CECF6A-23F3-42F7-90DF-1E18984E3DB2}" dt="2019-09-09T19:21:20.203" v="145" actId="26606"/>
          <ac:spMkLst>
            <pc:docMk/>
            <pc:sldMk cId="738769906" sldId="256"/>
            <ac:spMk id="14" creationId="{410A98CD-D827-4D9F-81C2-1ED26E856F91}"/>
          </ac:spMkLst>
        </pc:spChg>
        <pc:picChg chg="add">
          <ac:chgData name="Aaron S. Huff" userId="872471ec-4153-44e4-82fc-2255ebe39baf" providerId="ADAL" clId="{51CECF6A-23F3-42F7-90DF-1E18984E3DB2}" dt="2019-09-09T19:21:20.203" v="145" actId="26606"/>
          <ac:picMkLst>
            <pc:docMk/>
            <pc:sldMk cId="738769906" sldId="256"/>
            <ac:picMk id="7" creationId="{F802831D-A153-4C46-B50C-CF4826702534}"/>
          </ac:picMkLst>
        </pc:picChg>
      </pc:sldChg>
      <pc:sldChg chg="addSp delSp modSp mod setBg">
        <pc:chgData name="Aaron S. Huff" userId="872471ec-4153-44e4-82fc-2255ebe39baf" providerId="ADAL" clId="{51CECF6A-23F3-42F7-90DF-1E18984E3DB2}" dt="2019-09-09T21:09:14.524" v="156" actId="1076"/>
        <pc:sldMkLst>
          <pc:docMk/>
          <pc:sldMk cId="4226223550" sldId="258"/>
        </pc:sldMkLst>
        <pc:spChg chg="mod">
          <ac:chgData name="Aaron S. Huff" userId="872471ec-4153-44e4-82fc-2255ebe39baf" providerId="ADAL" clId="{51CECF6A-23F3-42F7-90DF-1E18984E3DB2}" dt="2019-09-09T21:08:43.672" v="151" actId="26606"/>
          <ac:spMkLst>
            <pc:docMk/>
            <pc:sldMk cId="4226223550" sldId="258"/>
            <ac:spMk id="2" creationId="{00000000-0000-0000-0000-000000000000}"/>
          </ac:spMkLst>
        </pc:spChg>
        <pc:spChg chg="mod ord">
          <ac:chgData name="Aaron S. Huff" userId="872471ec-4153-44e4-82fc-2255ebe39baf" providerId="ADAL" clId="{51CECF6A-23F3-42F7-90DF-1E18984E3DB2}" dt="2019-09-09T21:08:43.672" v="151" actId="26606"/>
          <ac:spMkLst>
            <pc:docMk/>
            <pc:sldMk cId="4226223550" sldId="258"/>
            <ac:spMk id="3" creationId="{00000000-0000-0000-0000-000000000000}"/>
          </ac:spMkLst>
        </pc:spChg>
        <pc:spChg chg="add mod ord">
          <ac:chgData name="Aaron S. Huff" userId="872471ec-4153-44e4-82fc-2255ebe39baf" providerId="ADAL" clId="{51CECF6A-23F3-42F7-90DF-1E18984E3DB2}" dt="2019-09-09T21:09:05.171" v="155" actId="167"/>
          <ac:spMkLst>
            <pc:docMk/>
            <pc:sldMk cId="4226223550" sldId="258"/>
            <ac:spMk id="5" creationId="{39F6A219-46A2-4144-8116-EAFE234074AB}"/>
          </ac:spMkLst>
        </pc:spChg>
        <pc:spChg chg="add del">
          <ac:chgData name="Aaron S. Huff" userId="872471ec-4153-44e4-82fc-2255ebe39baf" providerId="ADAL" clId="{51CECF6A-23F3-42F7-90DF-1E18984E3DB2}" dt="2019-09-09T21:08:43.672" v="151" actId="26606"/>
          <ac:spMkLst>
            <pc:docMk/>
            <pc:sldMk cId="4226223550" sldId="258"/>
            <ac:spMk id="6" creationId="{B3800074-41F5-43C5-A6F7-23D0A4B53C57}"/>
          </ac:spMkLst>
        </pc:spChg>
        <pc:spChg chg="add del">
          <ac:chgData name="Aaron S. Huff" userId="872471ec-4153-44e4-82fc-2255ebe39baf" providerId="ADAL" clId="{51CECF6A-23F3-42F7-90DF-1E18984E3DB2}" dt="2019-09-09T21:08:40.644" v="147" actId="26606"/>
          <ac:spMkLst>
            <pc:docMk/>
            <pc:sldMk cId="4226223550" sldId="258"/>
            <ac:spMk id="9" creationId="{5E74C2C6-8401-456C-A8F6-6D6E37AA373B}"/>
          </ac:spMkLst>
        </pc:spChg>
        <pc:spChg chg="add del">
          <ac:chgData name="Aaron S. Huff" userId="872471ec-4153-44e4-82fc-2255ebe39baf" providerId="ADAL" clId="{51CECF6A-23F3-42F7-90DF-1E18984E3DB2}" dt="2019-09-09T21:08:40.644" v="147" actId="26606"/>
          <ac:spMkLst>
            <pc:docMk/>
            <pc:sldMk cId="4226223550" sldId="258"/>
            <ac:spMk id="11" creationId="{B187AD25-CFFE-49E6-9AC9-6E657E100EA6}"/>
          </ac:spMkLst>
        </pc:spChg>
        <pc:picChg chg="mod">
          <ac:chgData name="Aaron S. Huff" userId="872471ec-4153-44e4-82fc-2255ebe39baf" providerId="ADAL" clId="{51CECF6A-23F3-42F7-90DF-1E18984E3DB2}" dt="2019-09-09T21:09:14.524" v="156" actId="1076"/>
          <ac:picMkLst>
            <pc:docMk/>
            <pc:sldMk cId="4226223550" sldId="258"/>
            <ac:picMk id="4" creationId="{00000000-0000-0000-0000-000000000000}"/>
          </ac:picMkLst>
        </pc:picChg>
      </pc:sldChg>
      <pc:sldChg chg="addSp delSp modSp mod setBg setClrOvrMap delDesignElem">
        <pc:chgData name="Aaron S. Huff" userId="872471ec-4153-44e4-82fc-2255ebe39baf" providerId="ADAL" clId="{51CECF6A-23F3-42F7-90DF-1E18984E3DB2}" dt="2019-09-09T19:21:03.252" v="144" actId="12"/>
        <pc:sldMkLst>
          <pc:docMk/>
          <pc:sldMk cId="3916236757" sldId="259"/>
        </pc:sldMkLst>
        <pc:spChg chg="mod ord">
          <ac:chgData name="Aaron S. Huff" userId="872471ec-4153-44e4-82fc-2255ebe39baf" providerId="ADAL" clId="{51CECF6A-23F3-42F7-90DF-1E18984E3DB2}" dt="2019-09-09T19:20:52.308" v="138" actId="26606"/>
          <ac:spMkLst>
            <pc:docMk/>
            <pc:sldMk cId="3916236757" sldId="259"/>
            <ac:spMk id="2" creationId="{00000000-0000-0000-0000-000000000000}"/>
          </ac:spMkLst>
        </pc:spChg>
        <pc:spChg chg="mod ord">
          <ac:chgData name="Aaron S. Huff" userId="872471ec-4153-44e4-82fc-2255ebe39baf" providerId="ADAL" clId="{51CECF6A-23F3-42F7-90DF-1E18984E3DB2}" dt="2019-09-09T19:21:03.252" v="144" actId="12"/>
          <ac:spMkLst>
            <pc:docMk/>
            <pc:sldMk cId="3916236757" sldId="259"/>
            <ac:spMk id="4" creationId="{00000000-0000-0000-0000-000000000000}"/>
          </ac:spMkLst>
        </pc:spChg>
        <pc:spChg chg="add del">
          <ac:chgData name="Aaron S. Huff" userId="872471ec-4153-44e4-82fc-2255ebe39baf" providerId="ADAL" clId="{51CECF6A-23F3-42F7-90DF-1E18984E3DB2}" dt="2019-09-09T19:20:52.308" v="138" actId="26606"/>
          <ac:spMkLst>
            <pc:docMk/>
            <pc:sldMk cId="3916236757" sldId="259"/>
            <ac:spMk id="13" creationId="{F56F5174-31D9-4DBB-AAB7-A1FD7BDB1352}"/>
          </ac:spMkLst>
        </pc:spChg>
        <pc:spChg chg="add del">
          <ac:chgData name="Aaron S. Huff" userId="872471ec-4153-44e4-82fc-2255ebe39baf" providerId="ADAL" clId="{51CECF6A-23F3-42F7-90DF-1E18984E3DB2}" dt="2019-09-09T19:19:18.173" v="107" actId="26606"/>
          <ac:spMkLst>
            <pc:docMk/>
            <pc:sldMk cId="3916236757" sldId="259"/>
            <ac:spMk id="14" creationId="{2217F0F1-5F6B-443C-B492-026AC15A1BC1}"/>
          </ac:spMkLst>
        </pc:spChg>
        <pc:spChg chg="add del">
          <ac:chgData name="Aaron S. Huff" userId="872471ec-4153-44e4-82fc-2255ebe39baf" providerId="ADAL" clId="{51CECF6A-23F3-42F7-90DF-1E18984E3DB2}" dt="2019-09-09T19:20:10.805" v="124"/>
          <ac:spMkLst>
            <pc:docMk/>
            <pc:sldMk cId="3916236757" sldId="259"/>
            <ac:spMk id="16" creationId="{2217F0F1-5F6B-443C-B492-026AC15A1BC1}"/>
          </ac:spMkLst>
        </pc:spChg>
        <pc:spChg chg="add del">
          <ac:chgData name="Aaron S. Huff" userId="872471ec-4153-44e4-82fc-2255ebe39baf" providerId="ADAL" clId="{51CECF6A-23F3-42F7-90DF-1E18984E3DB2}" dt="2019-09-09T19:20:52.308" v="138" actId="26606"/>
          <ac:spMkLst>
            <pc:docMk/>
            <pc:sldMk cId="3916236757" sldId="259"/>
            <ac:spMk id="20" creationId="{F9A95BEE-6BB1-4A28-A8E6-A34B2E42EF87}"/>
          </ac:spMkLst>
        </pc:spChg>
        <pc:spChg chg="add del">
          <ac:chgData name="Aaron S. Huff" userId="872471ec-4153-44e4-82fc-2255ebe39baf" providerId="ADAL" clId="{51CECF6A-23F3-42F7-90DF-1E18984E3DB2}" dt="2019-09-09T19:20:46.891" v="131" actId="26606"/>
          <ac:spMkLst>
            <pc:docMk/>
            <pc:sldMk cId="3916236757" sldId="259"/>
            <ac:spMk id="25" creationId="{F56F5174-31D9-4DBB-AAB7-A1FD7BDB1352}"/>
          </ac:spMkLst>
        </pc:spChg>
        <pc:spChg chg="add del">
          <ac:chgData name="Aaron S. Huff" userId="872471ec-4153-44e4-82fc-2255ebe39baf" providerId="ADAL" clId="{51CECF6A-23F3-42F7-90DF-1E18984E3DB2}" dt="2019-09-09T19:20:46.891" v="131" actId="26606"/>
          <ac:spMkLst>
            <pc:docMk/>
            <pc:sldMk cId="3916236757" sldId="259"/>
            <ac:spMk id="29" creationId="{F9A95BEE-6BB1-4A28-A8E6-A34B2E42EF87}"/>
          </ac:spMkLst>
        </pc:spChg>
        <pc:spChg chg="add del">
          <ac:chgData name="Aaron S. Huff" userId="872471ec-4153-44e4-82fc-2255ebe39baf" providerId="ADAL" clId="{51CECF6A-23F3-42F7-90DF-1E18984E3DB2}" dt="2019-09-09T19:20:50.401" v="135" actId="26606"/>
          <ac:spMkLst>
            <pc:docMk/>
            <pc:sldMk cId="3916236757" sldId="259"/>
            <ac:spMk id="33" creationId="{B6C29DB0-17E9-42FF-986E-0B7F493F4D24}"/>
          </ac:spMkLst>
        </pc:spChg>
        <pc:spChg chg="add del">
          <ac:chgData name="Aaron S. Huff" userId="872471ec-4153-44e4-82fc-2255ebe39baf" providerId="ADAL" clId="{51CECF6A-23F3-42F7-90DF-1E18984E3DB2}" dt="2019-09-09T19:20:50.401" v="135" actId="26606"/>
          <ac:spMkLst>
            <pc:docMk/>
            <pc:sldMk cId="3916236757" sldId="259"/>
            <ac:spMk id="34" creationId="{115AD956-A5B6-4760-B8B2-11E2DF6B0212}"/>
          </ac:spMkLst>
        </pc:spChg>
        <pc:spChg chg="add del">
          <ac:chgData name="Aaron S. Huff" userId="872471ec-4153-44e4-82fc-2255ebe39baf" providerId="ADAL" clId="{51CECF6A-23F3-42F7-90DF-1E18984E3DB2}" dt="2019-09-09T19:20:52.293" v="137" actId="26606"/>
          <ac:spMkLst>
            <pc:docMk/>
            <pc:sldMk cId="3916236757" sldId="259"/>
            <ac:spMk id="36" creationId="{867D4867-5BA7-4462-B2F6-A23F4A622AA7}"/>
          </ac:spMkLst>
        </pc:spChg>
        <pc:picChg chg="mod ord">
          <ac:chgData name="Aaron S. Huff" userId="872471ec-4153-44e4-82fc-2255ebe39baf" providerId="ADAL" clId="{51CECF6A-23F3-42F7-90DF-1E18984E3DB2}" dt="2019-09-09T19:20:52.308" v="138" actId="26606"/>
          <ac:picMkLst>
            <pc:docMk/>
            <pc:sldMk cId="3916236757" sldId="259"/>
            <ac:picMk id="9" creationId="{00000000-0000-0000-0000-000000000000}"/>
          </ac:picMkLst>
        </pc:picChg>
        <pc:picChg chg="add del">
          <ac:chgData name="Aaron S. Huff" userId="872471ec-4153-44e4-82fc-2255ebe39baf" providerId="ADAL" clId="{51CECF6A-23F3-42F7-90DF-1E18984E3DB2}" dt="2019-09-09T19:20:52.308" v="138" actId="26606"/>
          <ac:picMkLst>
            <pc:docMk/>
            <pc:sldMk cId="3916236757" sldId="259"/>
            <ac:picMk id="18" creationId="{AE113210-7872-481A-ADE6-3A05CCAF5EB2}"/>
          </ac:picMkLst>
        </pc:picChg>
        <pc:picChg chg="add del">
          <ac:chgData name="Aaron S. Huff" userId="872471ec-4153-44e4-82fc-2255ebe39baf" providerId="ADAL" clId="{51CECF6A-23F3-42F7-90DF-1E18984E3DB2}" dt="2019-09-09T19:20:46.891" v="131" actId="26606"/>
          <ac:picMkLst>
            <pc:docMk/>
            <pc:sldMk cId="3916236757" sldId="259"/>
            <ac:picMk id="27" creationId="{AE113210-7872-481A-ADE6-3A05CCAF5EB2}"/>
          </ac:picMkLst>
        </pc:picChg>
        <pc:picChg chg="add del">
          <ac:chgData name="Aaron S. Huff" userId="872471ec-4153-44e4-82fc-2255ebe39baf" providerId="ADAL" clId="{51CECF6A-23F3-42F7-90DF-1E18984E3DB2}" dt="2019-09-09T19:20:48.614" v="133" actId="26606"/>
          <ac:picMkLst>
            <pc:docMk/>
            <pc:sldMk cId="3916236757" sldId="259"/>
            <ac:picMk id="31" creationId="{54DDEBDD-D8BD-41A6-8A0D-B00E3768B0F9}"/>
          </ac:picMkLst>
        </pc:picChg>
        <pc:picChg chg="add">
          <ac:chgData name="Aaron S. Huff" userId="872471ec-4153-44e4-82fc-2255ebe39baf" providerId="ADAL" clId="{51CECF6A-23F3-42F7-90DF-1E18984E3DB2}" dt="2019-09-09T19:20:52.308" v="138" actId="26606"/>
          <ac:picMkLst>
            <pc:docMk/>
            <pc:sldMk cId="3916236757" sldId="259"/>
            <ac:picMk id="38" creationId="{19AE98B8-B73A-4724-B639-017087F9239F}"/>
          </ac:picMkLst>
        </pc:picChg>
        <pc:cxnChg chg="add del">
          <ac:chgData name="Aaron S. Huff" userId="872471ec-4153-44e4-82fc-2255ebe39baf" providerId="ADAL" clId="{51CECF6A-23F3-42F7-90DF-1E18984E3DB2}" dt="2019-09-09T19:20:28.238" v="128" actId="26606"/>
          <ac:cxnSpMkLst>
            <pc:docMk/>
            <pc:sldMk cId="3916236757" sldId="259"/>
            <ac:cxnSpMk id="11" creationId="{A7F400EE-A8A5-48AF-B4D6-291B52C6F0B0}"/>
          </ac:cxnSpMkLst>
        </pc:cxnChg>
      </pc:sldChg>
      <pc:sldChg chg="addSp delSp modSp">
        <pc:chgData name="Aaron S. Huff" userId="872471ec-4153-44e4-82fc-2255ebe39baf" providerId="ADAL" clId="{51CECF6A-23F3-42F7-90DF-1E18984E3DB2}" dt="2019-09-09T21:11:57.062" v="181" actId="13926"/>
        <pc:sldMkLst>
          <pc:docMk/>
          <pc:sldMk cId="249364782" sldId="260"/>
        </pc:sldMkLst>
        <pc:spChg chg="mod">
          <ac:chgData name="Aaron S. Huff" userId="872471ec-4153-44e4-82fc-2255ebe39baf" providerId="ADAL" clId="{51CECF6A-23F3-42F7-90DF-1E18984E3DB2}" dt="2019-09-09T19:14:57.205" v="44" actId="1076"/>
          <ac:spMkLst>
            <pc:docMk/>
            <pc:sldMk cId="249364782" sldId="260"/>
            <ac:spMk id="3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21:10:36.061" v="164" actId="13926"/>
          <ac:spMkLst>
            <pc:docMk/>
            <pc:sldMk cId="249364782" sldId="260"/>
            <ac:spMk id="4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16:32.298" v="74" actId="1076"/>
          <ac:spMkLst>
            <pc:docMk/>
            <pc:sldMk cId="249364782" sldId="260"/>
            <ac:spMk id="5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21:11:57.062" v="181" actId="13926"/>
          <ac:spMkLst>
            <pc:docMk/>
            <pc:sldMk cId="249364782" sldId="260"/>
            <ac:spMk id="6" creationId="{00000000-0000-0000-0000-000000000000}"/>
          </ac:spMkLst>
        </pc:spChg>
        <pc:spChg chg="add del mod">
          <ac:chgData name="Aaron S. Huff" userId="872471ec-4153-44e4-82fc-2255ebe39baf" providerId="ADAL" clId="{51CECF6A-23F3-42F7-90DF-1E18984E3DB2}" dt="2019-09-09T19:15:49.770" v="55" actId="478"/>
          <ac:spMkLst>
            <pc:docMk/>
            <pc:sldMk cId="249364782" sldId="260"/>
            <ac:spMk id="8" creationId="{1E8B5C7F-08C6-4CE6-AB76-BD23CDFD20F5}"/>
          </ac:spMkLst>
        </pc:spChg>
        <pc:picChg chg="add del mod">
          <ac:chgData name="Aaron S. Huff" userId="872471ec-4153-44e4-82fc-2255ebe39baf" providerId="ADAL" clId="{51CECF6A-23F3-42F7-90DF-1E18984E3DB2}" dt="2019-09-09T19:15:48.837" v="54" actId="478"/>
          <ac:picMkLst>
            <pc:docMk/>
            <pc:sldMk cId="249364782" sldId="260"/>
            <ac:picMk id="3074" creationId="{8B7050D7-CB7C-4197-8204-4591A687F351}"/>
          </ac:picMkLst>
        </pc:picChg>
        <pc:picChg chg="add mod">
          <ac:chgData name="Aaron S. Huff" userId="872471ec-4153-44e4-82fc-2255ebe39baf" providerId="ADAL" clId="{51CECF6A-23F3-42F7-90DF-1E18984E3DB2}" dt="2019-09-09T19:16:36.587" v="76" actId="1076"/>
          <ac:picMkLst>
            <pc:docMk/>
            <pc:sldMk cId="249364782" sldId="260"/>
            <ac:picMk id="3076" creationId="{451F4020-8A10-4139-BFB2-378DB0BB3F47}"/>
          </ac:picMkLst>
        </pc:picChg>
      </pc:sldChg>
      <pc:sldChg chg="addSp delSp modSp">
        <pc:chgData name="Aaron S. Huff" userId="872471ec-4153-44e4-82fc-2255ebe39baf" providerId="ADAL" clId="{51CECF6A-23F3-42F7-90DF-1E18984E3DB2}" dt="2019-09-09T21:12:20.330" v="199" actId="20577"/>
        <pc:sldMkLst>
          <pc:docMk/>
          <pc:sldMk cId="1184051888" sldId="261"/>
        </pc:sldMkLst>
        <pc:spChg chg="mod">
          <ac:chgData name="Aaron S. Huff" userId="872471ec-4153-44e4-82fc-2255ebe39baf" providerId="ADAL" clId="{51CECF6A-23F3-42F7-90DF-1E18984E3DB2}" dt="2019-09-09T21:12:20.330" v="199" actId="20577"/>
          <ac:spMkLst>
            <pc:docMk/>
            <pc:sldMk cId="1184051888" sldId="261"/>
            <ac:spMk id="4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16:51.923" v="80" actId="1076"/>
          <ac:spMkLst>
            <pc:docMk/>
            <pc:sldMk cId="1184051888" sldId="261"/>
            <ac:spMk id="5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16:49.851" v="79" actId="1076"/>
          <ac:spMkLst>
            <pc:docMk/>
            <pc:sldMk cId="1184051888" sldId="261"/>
            <ac:spMk id="6" creationId="{00000000-0000-0000-0000-000000000000}"/>
          </ac:spMkLst>
        </pc:spChg>
        <pc:spChg chg="add mod">
          <ac:chgData name="Aaron S. Huff" userId="872471ec-4153-44e4-82fc-2255ebe39baf" providerId="ADAL" clId="{51CECF6A-23F3-42F7-90DF-1E18984E3DB2}" dt="2019-09-09T19:17:03.027" v="84" actId="14100"/>
          <ac:spMkLst>
            <pc:docMk/>
            <pc:sldMk cId="1184051888" sldId="261"/>
            <ac:spMk id="7" creationId="{AA1B2B3F-5606-45AF-B6F1-AD2CC291608E}"/>
          </ac:spMkLst>
        </pc:spChg>
        <pc:picChg chg="add del mod">
          <ac:chgData name="Aaron S. Huff" userId="872471ec-4153-44e4-82fc-2255ebe39baf" providerId="ADAL" clId="{51CECF6A-23F3-42F7-90DF-1E18984E3DB2}" dt="2019-09-09T19:13:23.586" v="26" actId="478"/>
          <ac:picMkLst>
            <pc:docMk/>
            <pc:sldMk cId="1184051888" sldId="261"/>
            <ac:picMk id="1026" creationId="{BD541850-1AC2-4DF5-847D-F0EB2E48432D}"/>
          </ac:picMkLst>
        </pc:picChg>
        <pc:picChg chg="add del mod">
          <ac:chgData name="Aaron S. Huff" userId="872471ec-4153-44e4-82fc-2255ebe39baf" providerId="ADAL" clId="{51CECF6A-23F3-42F7-90DF-1E18984E3DB2}" dt="2019-09-09T19:13:16.982" v="24" actId="478"/>
          <ac:picMkLst>
            <pc:docMk/>
            <pc:sldMk cId="1184051888" sldId="261"/>
            <ac:picMk id="1028" creationId="{CF955C43-30E0-496A-A762-B9259DB18CE7}"/>
          </ac:picMkLst>
        </pc:picChg>
        <pc:picChg chg="add mod">
          <ac:chgData name="Aaron S. Huff" userId="872471ec-4153-44e4-82fc-2255ebe39baf" providerId="ADAL" clId="{51CECF6A-23F3-42F7-90DF-1E18984E3DB2}" dt="2019-09-09T19:16:54.843" v="81" actId="14100"/>
          <ac:picMkLst>
            <pc:docMk/>
            <pc:sldMk cId="1184051888" sldId="261"/>
            <ac:picMk id="1030" creationId="{7DE8724B-C4CB-4A6E-A10B-8B398874F10C}"/>
          </ac:picMkLst>
        </pc:picChg>
      </pc:sldChg>
      <pc:sldChg chg="addSp modSp">
        <pc:chgData name="Aaron S. Huff" userId="872471ec-4153-44e4-82fc-2255ebe39baf" providerId="ADAL" clId="{51CECF6A-23F3-42F7-90DF-1E18984E3DB2}" dt="2019-09-09T21:43:56.674" v="206" actId="13926"/>
        <pc:sldMkLst>
          <pc:docMk/>
          <pc:sldMk cId="3790955785" sldId="262"/>
        </pc:sldMkLst>
        <pc:spChg chg="mod">
          <ac:chgData name="Aaron S. Huff" userId="872471ec-4153-44e4-82fc-2255ebe39baf" providerId="ADAL" clId="{51CECF6A-23F3-42F7-90DF-1E18984E3DB2}" dt="2019-09-09T21:43:56.674" v="206" actId="13926"/>
          <ac:spMkLst>
            <pc:docMk/>
            <pc:sldMk cId="3790955785" sldId="262"/>
            <ac:spMk id="4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17:49.092" v="91" actId="1076"/>
          <ac:spMkLst>
            <pc:docMk/>
            <pc:sldMk cId="3790955785" sldId="262"/>
            <ac:spMk id="5" creationId="{00000000-0000-0000-0000-000000000000}"/>
          </ac:spMkLst>
        </pc:spChg>
        <pc:spChg chg="mod">
          <ac:chgData name="Aaron S. Huff" userId="872471ec-4153-44e4-82fc-2255ebe39baf" providerId="ADAL" clId="{51CECF6A-23F3-42F7-90DF-1E18984E3DB2}" dt="2019-09-09T19:17:46.559" v="90" actId="27636"/>
          <ac:spMkLst>
            <pc:docMk/>
            <pc:sldMk cId="3790955785" sldId="262"/>
            <ac:spMk id="6" creationId="{00000000-0000-0000-0000-000000000000}"/>
          </ac:spMkLst>
        </pc:spChg>
        <pc:picChg chg="add mod">
          <ac:chgData name="Aaron S. Huff" userId="872471ec-4153-44e4-82fc-2255ebe39baf" providerId="ADAL" clId="{51CECF6A-23F3-42F7-90DF-1E18984E3DB2}" dt="2019-09-09T19:17:56.036" v="94" actId="14100"/>
          <ac:picMkLst>
            <pc:docMk/>
            <pc:sldMk cId="3790955785" sldId="262"/>
            <ac:picMk id="4098" creationId="{B9B4032D-C0FD-4766-A3CE-24CBDA70E871}"/>
          </ac:picMkLst>
        </pc:picChg>
      </pc:sldChg>
      <pc:sldChg chg="modSp">
        <pc:chgData name="Aaron S. Huff" userId="872471ec-4153-44e4-82fc-2255ebe39baf" providerId="ADAL" clId="{51CECF6A-23F3-42F7-90DF-1E18984E3DB2}" dt="2019-09-09T21:44:32.905" v="212" actId="13926"/>
        <pc:sldMkLst>
          <pc:docMk/>
          <pc:sldMk cId="2888955429" sldId="263"/>
        </pc:sldMkLst>
        <pc:spChg chg="mod">
          <ac:chgData name="Aaron S. Huff" userId="872471ec-4153-44e4-82fc-2255ebe39baf" providerId="ADAL" clId="{51CECF6A-23F3-42F7-90DF-1E18984E3DB2}" dt="2019-09-09T21:44:32.905" v="212" actId="13926"/>
          <ac:spMkLst>
            <pc:docMk/>
            <pc:sldMk cId="2888955429" sldId="263"/>
            <ac:spMk id="4" creationId="{00000000-0000-0000-0000-000000000000}"/>
          </ac:spMkLst>
        </pc:spChg>
      </pc:sldChg>
      <pc:sldChg chg="addSp delSp modSp add mod setBg">
        <pc:chgData name="Aaron S. Huff" userId="872471ec-4153-44e4-82fc-2255ebe39baf" providerId="ADAL" clId="{51CECF6A-23F3-42F7-90DF-1E18984E3DB2}" dt="2019-09-09T19:13:47.659" v="31" actId="1076"/>
        <pc:sldMkLst>
          <pc:docMk/>
          <pc:sldMk cId="2456511000" sldId="265"/>
        </pc:sldMkLst>
        <pc:spChg chg="del">
          <ac:chgData name="Aaron S. Huff" userId="872471ec-4153-44e4-82fc-2255ebe39baf" providerId="ADAL" clId="{51CECF6A-23F3-42F7-90DF-1E18984E3DB2}" dt="2019-09-09T19:13:28.612" v="28"/>
          <ac:spMkLst>
            <pc:docMk/>
            <pc:sldMk cId="2456511000" sldId="265"/>
            <ac:spMk id="2" creationId="{E3110D64-FA3D-4C00-99FF-12BE6E9D7304}"/>
          </ac:spMkLst>
        </pc:spChg>
        <pc:spChg chg="del">
          <ac:chgData name="Aaron S. Huff" userId="872471ec-4153-44e4-82fc-2255ebe39baf" providerId="ADAL" clId="{51CECF6A-23F3-42F7-90DF-1E18984E3DB2}" dt="2019-09-09T19:13:28.612" v="28"/>
          <ac:spMkLst>
            <pc:docMk/>
            <pc:sldMk cId="2456511000" sldId="265"/>
            <ac:spMk id="3" creationId="{6B0752E2-37B8-4CAD-BDA2-E1ECC5FEF2EF}"/>
          </ac:spMkLst>
        </pc:spChg>
        <pc:spChg chg="del">
          <ac:chgData name="Aaron S. Huff" userId="872471ec-4153-44e4-82fc-2255ebe39baf" providerId="ADAL" clId="{51CECF6A-23F3-42F7-90DF-1E18984E3DB2}" dt="2019-09-09T19:13:28.612" v="28"/>
          <ac:spMkLst>
            <pc:docMk/>
            <pc:sldMk cId="2456511000" sldId="265"/>
            <ac:spMk id="4" creationId="{565E1B23-0F90-43F9-8648-22A3FEEF8217}"/>
          </ac:spMkLst>
        </pc:spChg>
        <pc:spChg chg="del">
          <ac:chgData name="Aaron S. Huff" userId="872471ec-4153-44e4-82fc-2255ebe39baf" providerId="ADAL" clId="{51CECF6A-23F3-42F7-90DF-1E18984E3DB2}" dt="2019-09-09T19:13:28.612" v="28"/>
          <ac:spMkLst>
            <pc:docMk/>
            <pc:sldMk cId="2456511000" sldId="265"/>
            <ac:spMk id="5" creationId="{6EAA1F7C-D9EB-48BE-8352-28513BC82F21}"/>
          </ac:spMkLst>
        </pc:spChg>
        <pc:spChg chg="del">
          <ac:chgData name="Aaron S. Huff" userId="872471ec-4153-44e4-82fc-2255ebe39baf" providerId="ADAL" clId="{51CECF6A-23F3-42F7-90DF-1E18984E3DB2}" dt="2019-09-09T19:13:28.612" v="28"/>
          <ac:spMkLst>
            <pc:docMk/>
            <pc:sldMk cId="2456511000" sldId="265"/>
            <ac:spMk id="6" creationId="{5BFB9792-051F-4691-B244-49D3C79A1FF6}"/>
          </ac:spMkLst>
        </pc:spChg>
        <pc:spChg chg="add">
          <ac:chgData name="Aaron S. Huff" userId="872471ec-4153-44e4-82fc-2255ebe39baf" providerId="ADAL" clId="{51CECF6A-23F3-42F7-90DF-1E18984E3DB2}" dt="2019-09-09T19:13:30.316" v="29" actId="26606"/>
          <ac:spMkLst>
            <pc:docMk/>
            <pc:sldMk cId="2456511000" sldId="265"/>
            <ac:spMk id="13" creationId="{63F43E42-B309-403D-B6DA-5C7403A4E0D3}"/>
          </ac:spMkLst>
        </pc:spChg>
        <pc:spChg chg="add">
          <ac:chgData name="Aaron S. Huff" userId="872471ec-4153-44e4-82fc-2255ebe39baf" providerId="ADAL" clId="{51CECF6A-23F3-42F7-90DF-1E18984E3DB2}" dt="2019-09-09T19:13:30.316" v="29" actId="26606"/>
          <ac:spMkLst>
            <pc:docMk/>
            <pc:sldMk cId="2456511000" sldId="265"/>
            <ac:spMk id="15" creationId="{000E5AA1-D3EF-41F7-8258-87FA3FF1FBFB}"/>
          </ac:spMkLst>
        </pc:spChg>
        <pc:picChg chg="add mod ord">
          <ac:chgData name="Aaron S. Huff" userId="872471ec-4153-44e4-82fc-2255ebe39baf" providerId="ADAL" clId="{51CECF6A-23F3-42F7-90DF-1E18984E3DB2}" dt="2019-09-09T19:13:30.316" v="29" actId="26606"/>
          <ac:picMkLst>
            <pc:docMk/>
            <pc:sldMk cId="2456511000" sldId="265"/>
            <ac:picMk id="7" creationId="{1A7422C3-D470-4532-8FD9-7ACC15D32F84}"/>
          </ac:picMkLst>
        </pc:picChg>
        <pc:picChg chg="add mod">
          <ac:chgData name="Aaron S. Huff" userId="872471ec-4153-44e4-82fc-2255ebe39baf" providerId="ADAL" clId="{51CECF6A-23F3-42F7-90DF-1E18984E3DB2}" dt="2019-09-09T19:13:47.659" v="31" actId="1076"/>
          <ac:picMkLst>
            <pc:docMk/>
            <pc:sldMk cId="2456511000" sldId="265"/>
            <ac:picMk id="8" creationId="{C274EDB7-087D-426F-84F7-C802F1A1879F}"/>
          </ac:picMkLst>
        </pc:picChg>
      </pc:sldChg>
      <pc:sldChg chg="addSp modSp add mod setBg">
        <pc:chgData name="Aaron S. Huff" userId="872471ec-4153-44e4-82fc-2255ebe39baf" providerId="ADAL" clId="{51CECF6A-23F3-42F7-90DF-1E18984E3DB2}" dt="2019-09-09T21:15:06.862" v="204" actId="26606"/>
        <pc:sldMkLst>
          <pc:docMk/>
          <pc:sldMk cId="4280307199" sldId="266"/>
        </pc:sldMkLst>
        <pc:spChg chg="add">
          <ac:chgData name="Aaron S. Huff" userId="872471ec-4153-44e4-82fc-2255ebe39baf" providerId="ADAL" clId="{51CECF6A-23F3-42F7-90DF-1E18984E3DB2}" dt="2019-09-09T21:15:06.862" v="204" actId="26606"/>
          <ac:spMkLst>
            <pc:docMk/>
            <pc:sldMk cId="4280307199" sldId="266"/>
            <ac:spMk id="71" creationId="{B227C726-00E9-4762-B7F2-B5B94A12029D}"/>
          </ac:spMkLst>
        </pc:spChg>
        <pc:picChg chg="add mod">
          <ac:chgData name="Aaron S. Huff" userId="872471ec-4153-44e4-82fc-2255ebe39baf" providerId="ADAL" clId="{51CECF6A-23F3-42F7-90DF-1E18984E3DB2}" dt="2019-09-09T21:15:06.862" v="204" actId="26606"/>
          <ac:picMkLst>
            <pc:docMk/>
            <pc:sldMk cId="4280307199" sldId="266"/>
            <ac:picMk id="5122" creationId="{E0CBD3A7-8B58-42B4-9E97-EEC788BEDC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38A7-2B2D-4167-9638-75DFE9599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9ED1D-3E4B-4597-A065-A0928C0BC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0320A-85B6-4546-BD56-49F97462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3601-9F96-4884-8ABC-1357074A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BCFD-4538-4683-8C7C-3EE03F03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4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C3D3-6263-464F-B0E5-DB59DB10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CD603-3899-4249-B775-3E5F2F045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BA108-C792-4C46-8241-749A0D6C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0F467-CBC5-4221-AECE-F2EC38BA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037C8-5C9E-4F0F-818D-39004DBD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1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0362-DEA8-41DD-82B6-2455822C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FB4AE-49DC-4ABE-800D-03DB2B99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67F4E-DDE0-4330-9478-1CFFEBB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CC37E-0FBC-4D6E-ACD4-2D08E202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A890A-1F85-4018-B842-80C4380E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7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9183-0FC7-4F9D-93BF-EE135105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EA1BD-667C-4AA9-813C-99AF45821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38681-F5C8-4BE7-8C82-613A6D86D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020BD-F730-491D-B15F-3DEBC135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60BCC-6425-4D1D-A58C-4241ABAE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F9F70-F63B-4267-A2E1-4DCECFED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3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14B4-93C6-4F7C-9339-6FCC43EB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8D6F7-95B6-42C4-AB57-058CF9575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A7A4-78D4-4FB2-B0F6-9225B4AD7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0A26A-D8CB-40F2-AC73-BB10C1336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E70A9-F036-4AD9-92A5-73F54C6DC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05E7F-CF7B-4391-8C09-CF1D1A06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3A4FE-5098-4278-96F4-5CF36755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FF4CE2-01B9-490B-AF21-9356C78F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517C-67DC-49EA-A9AC-8A2BD864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45063-6D3F-41D2-A14E-6B8EB70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40632-E985-4656-817D-1627E94BA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D5509-B522-452B-8737-1BE1CDBC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AEF620-DDED-423C-9B7D-0B82FA02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E3CA1-0F85-40DD-BB2D-4AC7D7C0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77F38-D866-4A6C-9605-1BD79E7B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03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0167-1510-4A5E-AE45-0C62FE9D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C4AB-7DC8-405C-9A53-9BC3DB4B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F7684-EF5C-4D77-9649-BA8B453D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171AB-925E-415B-B35A-50DDE480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2F1F5-802A-4522-BB59-B2611F2B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1A02-726D-430E-B001-AFCB6BD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28FC-5F1F-41F7-8593-E14F6890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E08EF-19F3-4151-9861-3BBDE6E4C1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D4FAD-BEED-4C62-B1B8-E031975F4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49FC6-98F2-407F-A2E0-1F5D9DEC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DD1F-E372-495C-B341-81148937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9FC4D-BF2B-4838-B87D-6A685749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0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9FBB-A40E-4AF3-BFD6-A5219A7F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0C7FA-733F-4C90-8D75-B551EEF8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5419C-AF82-465B-AA56-AA8D4BF1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F3202-3731-4234-921E-8ABB27B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269B-34CA-4446-8CC9-E63BAAD3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7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01B22-BC9E-415D-8020-B0688037B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92AED-1367-43A4-B60C-F3FAFD2DF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10950-717B-454A-9131-C0425471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9981D-7DD6-4260-81EC-FAC6E855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0834-EFBE-4231-9C8E-2634A8C7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5EBAB-998D-47F8-96AE-6023B252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D7DA8-E9A0-46E9-B093-3B313C140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8E3F-55D3-4283-8BE0-9E07190E2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E171-80CC-4B0E-9873-50EF23E1D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8B8F1-DEEE-43D2-A747-B20980BFE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2673A9-CCFC-4041-977D-AABE49E7E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11"/>
            <a:ext cx="12192000" cy="3690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F802831D-A153-4C46-B50C-CF482670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246" y="461365"/>
            <a:ext cx="2702459" cy="2702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A1FCFF-1557-45D6-BBBA-1BED51B8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 sz="3300" dirty="0"/>
              <a:t>SSWH6:</a:t>
            </a:r>
            <a:br>
              <a:rPr lang="en-US" sz="3300"/>
            </a:br>
            <a:r>
              <a:rPr lang="en-US" sz="3300"/>
              <a:t>describe </a:t>
            </a:r>
            <a:r>
              <a:rPr lang="en-US" sz="3300" dirty="0"/>
              <a:t>the diverse characteristics of early African societies before 1500 </a:t>
            </a:r>
            <a:r>
              <a:rPr lang="en-US" sz="3300" dirty="0" err="1"/>
              <a:t>ce</a:t>
            </a:r>
            <a:r>
              <a:rPr lang="en-US" sz="33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0A98CD-D827-4D9F-81C2-1ED26E856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73573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1" y="5516544"/>
            <a:ext cx="11466578" cy="44437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TRADE IN AFRICA: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Camels enable traders to trek across Sahara.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Gold and Salt </a:t>
            </a:r>
          </a:p>
          <a:p>
            <a:pPr lvl="2">
              <a:defRPr/>
            </a:pPr>
            <a:r>
              <a:rPr lang="en-US" dirty="0"/>
              <a:t>West Africans control this trade and become very prosperous.</a:t>
            </a:r>
          </a:p>
          <a:p>
            <a:r>
              <a:rPr lang="en-US" altLang="en-US" dirty="0">
                <a:solidFill>
                  <a:schemeClr val="bg1"/>
                </a:solidFill>
                <a:highlight>
                  <a:srgbClr val="FFFF00"/>
                </a:highlight>
              </a:rPr>
              <a:t>Trans-Saharan Trade Network</a:t>
            </a:r>
          </a:p>
          <a:p>
            <a:pPr lvl="1"/>
            <a:r>
              <a:rPr lang="en-US" altLang="en-US" dirty="0"/>
              <a:t>Camel caravans traveled across the Saharan desert into West Africa.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highlight>
                  <a:srgbClr val="FFFF00"/>
                </a:highlight>
              </a:rPr>
              <a:t>Islam became the dominate religion in sub-Saharan Africa.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1" y="497423"/>
            <a:ext cx="4663844" cy="2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62" y="3088448"/>
            <a:ext cx="4572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5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TRADE IN AFRICA: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5" y="425669"/>
            <a:ext cx="5171089" cy="62273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highlight>
                  <a:srgbClr val="FFFF00"/>
                </a:highlight>
              </a:rPr>
              <a:t>Trade occurred in Indian Ocean</a:t>
            </a:r>
          </a:p>
          <a:p>
            <a:r>
              <a:rPr lang="en-US" sz="2600" dirty="0">
                <a:solidFill>
                  <a:schemeClr val="bg1"/>
                </a:solidFill>
                <a:highlight>
                  <a:srgbClr val="FFFF00"/>
                </a:highlight>
              </a:rPr>
              <a:t>East African international trade system led to a new culture &amp; language: Swahili</a:t>
            </a:r>
          </a:p>
          <a:p>
            <a:r>
              <a:rPr lang="en-US" sz="2600" dirty="0"/>
              <a:t>Language: Arabic words absorbed into Bantu-based language</a:t>
            </a:r>
          </a:p>
          <a:p>
            <a:r>
              <a:rPr lang="en-US" sz="2600" dirty="0"/>
              <a:t>Primarily traded slaves with Middle East &amp; India</a:t>
            </a:r>
          </a:p>
        </p:txBody>
      </p:sp>
    </p:spTree>
    <p:extLst>
      <p:ext uri="{BB962C8B-B14F-4D97-AF65-F5344CB8AC3E}">
        <p14:creationId xmlns:p14="http://schemas.microsoft.com/office/powerpoint/2010/main" val="27256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EARLY AFRICAN KINGDOMS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6" y="840300"/>
            <a:ext cx="1789847" cy="238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3657600"/>
            <a:ext cx="1666711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74" y="1299476"/>
            <a:ext cx="2119423" cy="12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96" y="2722563"/>
            <a:ext cx="4428907" cy="400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62" y="181305"/>
            <a:ext cx="1714500" cy="199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2018187"/>
            <a:ext cx="1851636" cy="192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76" y="4170376"/>
            <a:ext cx="2008076" cy="256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F6A219-46A2-4144-8116-EAFE234074AB}"/>
              </a:ext>
            </a:extLst>
          </p:cNvPr>
          <p:cNvSpPr/>
          <p:nvPr/>
        </p:nvSpPr>
        <p:spPr>
          <a:xfrm>
            <a:off x="6668814" y="0"/>
            <a:ext cx="552318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r>
              <a:rPr lang="en-US" dirty="0"/>
              <a:t>BANTU MIGRATION: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2011680"/>
            <a:ext cx="6306207" cy="45152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Africa: home of the earliest ancestors of modern people</a:t>
            </a:r>
          </a:p>
          <a:p>
            <a:r>
              <a:rPr lang="en-US" sz="2400" dirty="0"/>
              <a:t>West African farmers &amp; herders migrated south, all speaking many different languages all derived from one language, Bantu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Migration spread from West Africa to Central and South Africa</a:t>
            </a:r>
          </a:p>
          <a:p>
            <a:r>
              <a:rPr lang="en-US" sz="2400" dirty="0"/>
              <a:t>Bantu speakers spread their language and skills all throughout Africa</a:t>
            </a:r>
          </a:p>
          <a:p>
            <a:r>
              <a:rPr lang="en-US" sz="2400" dirty="0"/>
              <a:t>African languages today have Bantu roots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90" y="212834"/>
            <a:ext cx="4765633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2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apWAEmpires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320" y="4560914"/>
            <a:ext cx="48691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SUDANIC KINGDOMS (WEST AFRICA):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1321" y="1382165"/>
            <a:ext cx="4869179" cy="3047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417320" indent="-7429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</a:rPr>
              <a:t>GHANA</a:t>
            </a:r>
          </a:p>
          <a:p>
            <a:pPr marL="1417320" indent="-7429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</a:rPr>
              <a:t>MALI</a:t>
            </a:r>
          </a:p>
          <a:p>
            <a:pPr marL="1417320" indent="-7429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</a:rPr>
              <a:t>SONGHAI</a:t>
            </a:r>
          </a:p>
        </p:txBody>
      </p:sp>
    </p:spTree>
    <p:extLst>
      <p:ext uri="{BB962C8B-B14F-4D97-AF65-F5344CB8AC3E}">
        <p14:creationId xmlns:p14="http://schemas.microsoft.com/office/powerpoint/2010/main" val="391623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GHANA: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443" y="1913470"/>
            <a:ext cx="4754880" cy="743094"/>
          </a:xfrm>
        </p:spPr>
        <p:txBody>
          <a:bodyPr/>
          <a:lstStyle/>
          <a:p>
            <a:r>
              <a:rPr lang="en-US" dirty="0"/>
              <a:t>DEVELOPMENT: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720" y="2645429"/>
            <a:ext cx="4754880" cy="356616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US" sz="5100" dirty="0"/>
              <a:t>Created by many farming villages</a:t>
            </a:r>
          </a:p>
          <a:p>
            <a:pPr>
              <a:defRPr/>
            </a:pPr>
            <a:r>
              <a:rPr lang="en-US" sz="5100" dirty="0">
                <a:solidFill>
                  <a:schemeClr val="bg1"/>
                </a:solidFill>
                <a:highlight>
                  <a:srgbClr val="FFFF00"/>
                </a:highlight>
              </a:rPr>
              <a:t>Prosperous because it taxed the gold-salt trade.</a:t>
            </a:r>
          </a:p>
          <a:p>
            <a:pPr>
              <a:defRPr/>
            </a:pPr>
            <a:r>
              <a:rPr lang="en-US" sz="5100" dirty="0"/>
              <a:t>King controlled gold price, demanded high taxes, and commanded large army.</a:t>
            </a:r>
          </a:p>
          <a:p>
            <a:pPr>
              <a:defRPr/>
            </a:pPr>
            <a:r>
              <a:rPr lang="en-US" sz="5100" dirty="0">
                <a:solidFill>
                  <a:schemeClr val="bg1"/>
                </a:solidFill>
                <a:highlight>
                  <a:srgbClr val="FFFF00"/>
                </a:highlight>
              </a:rPr>
              <a:t>Islam </a:t>
            </a:r>
          </a:p>
          <a:p>
            <a:pPr lvl="1">
              <a:defRPr/>
            </a:pPr>
            <a:r>
              <a:rPr lang="en-US" sz="5100" dirty="0">
                <a:solidFill>
                  <a:schemeClr val="bg1"/>
                </a:solidFill>
                <a:highlight>
                  <a:srgbClr val="FFFF00"/>
                </a:highlight>
              </a:rPr>
              <a:t>spread through trade routes to Ghana</a:t>
            </a:r>
          </a:p>
          <a:p>
            <a:pPr lvl="1">
              <a:defRPr/>
            </a:pPr>
            <a:r>
              <a:rPr lang="en-US" sz="5100" dirty="0"/>
              <a:t>Ghana maintained their traditional beliefs but adopted some Islamic beliefs also.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600" y="4567917"/>
            <a:ext cx="4754880" cy="743094"/>
          </a:xfrm>
        </p:spPr>
        <p:txBody>
          <a:bodyPr/>
          <a:lstStyle/>
          <a:p>
            <a:r>
              <a:rPr lang="en-US" dirty="0"/>
              <a:t>DECLINE: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1513" y="5276675"/>
            <a:ext cx="6825266" cy="119123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Muslims from North Africa launched an attack which made Ghana weak</a:t>
            </a:r>
          </a:p>
          <a:p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Replaced by the powerful kingdom of Mali</a:t>
            </a:r>
          </a:p>
        </p:txBody>
      </p:sp>
      <p:pic>
        <p:nvPicPr>
          <p:cNvPr id="3076" name="Picture 4" descr="Image result for kingdom of ghana">
            <a:extLst>
              <a:ext uri="{FF2B5EF4-FFF2-40B4-BE49-F238E27FC236}">
                <a16:creationId xmlns:a16="http://schemas.microsoft.com/office/drawing/2014/main" id="{451F4020-8A10-4139-BFB2-378DB0BB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393" y="159390"/>
            <a:ext cx="6440887" cy="41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5"/>
            <a:ext cx="4754880" cy="40280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Founder: Sundiata (1</a:t>
            </a:r>
            <a:r>
              <a:rPr lang="en-US" baseline="30000" dirty="0">
                <a:solidFill>
                  <a:schemeClr val="bg1"/>
                </a:solidFill>
                <a:highlight>
                  <a:srgbClr val="FFFF00"/>
                </a:highlight>
              </a:rPr>
              <a:t>st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 King)</a:t>
            </a:r>
          </a:p>
          <a:p>
            <a:r>
              <a:rPr lang="en-US" dirty="0"/>
              <a:t>Sundiata crushed enemies, gained control of gold trade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Mansa Musa: </a:t>
            </a:r>
          </a:p>
          <a:p>
            <a:pPr lvl="1">
              <a:defRPr/>
            </a:pPr>
            <a:r>
              <a:rPr lang="en-US" dirty="0"/>
              <a:t>King of Mali who expanded empire.</a:t>
            </a:r>
          </a:p>
          <a:p>
            <a:pPr lvl="1">
              <a:defRPr/>
            </a:pPr>
            <a:r>
              <a:rPr lang="en-US" dirty="0"/>
              <a:t>Converted to Islam</a:t>
            </a:r>
          </a:p>
          <a:p>
            <a:pPr lvl="1">
              <a:defRPr/>
            </a:pPr>
            <a:r>
              <a:rPr lang="en-US" dirty="0"/>
              <a:t>Adopted Sharia law but promoted religious freedom and tolerance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Pilgrimage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Completed a hajj to Mecca in 1324.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Made “friends” with other Muslim nations which made Mali more powerful.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959" y="4069414"/>
            <a:ext cx="4754880" cy="743094"/>
          </a:xfrm>
        </p:spPr>
        <p:txBody>
          <a:bodyPr/>
          <a:lstStyle/>
          <a:p>
            <a:r>
              <a:rPr lang="en-US" dirty="0"/>
              <a:t>DECLINE: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0112" y="4739780"/>
            <a:ext cx="4754880" cy="1722910"/>
          </a:xfrm>
        </p:spPr>
        <p:txBody>
          <a:bodyPr/>
          <a:lstStyle/>
          <a:p>
            <a:r>
              <a:rPr lang="en-US" dirty="0"/>
              <a:t>Disputes over succession weakened empire</a:t>
            </a:r>
          </a:p>
          <a:p>
            <a:r>
              <a:rPr lang="en-US" dirty="0"/>
              <a:t>People left the empire and it began to decrease in size</a:t>
            </a:r>
          </a:p>
        </p:txBody>
      </p:sp>
      <p:pic>
        <p:nvPicPr>
          <p:cNvPr id="1030" name="Picture 6" descr="Image result for kingdom of mali">
            <a:extLst>
              <a:ext uri="{FF2B5EF4-FFF2-40B4-BE49-F238E27FC236}">
                <a16:creationId xmlns:a16="http://schemas.microsoft.com/office/drawing/2014/main" id="{7DE8724B-C4CB-4A6E-A10B-8B398874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1" y="0"/>
            <a:ext cx="5883479" cy="402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1B2B3F-5606-45AF-B6F1-AD2CC291608E}"/>
              </a:ext>
            </a:extLst>
          </p:cNvPr>
          <p:cNvSpPr/>
          <p:nvPr/>
        </p:nvSpPr>
        <p:spPr>
          <a:xfrm>
            <a:off x="9609946" y="37182"/>
            <a:ext cx="2394700" cy="2469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F43E42-B309-403D-B6DA-5C7403A4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mansa musa">
            <a:extLst>
              <a:ext uri="{FF2B5EF4-FFF2-40B4-BE49-F238E27FC236}">
                <a16:creationId xmlns:a16="http://schemas.microsoft.com/office/drawing/2014/main" id="{C274EDB7-087D-426F-84F7-C802F1A18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9" r="15040"/>
          <a:stretch/>
        </p:blipFill>
        <p:spPr bwMode="auto">
          <a:xfrm>
            <a:off x="795594" y="643467"/>
            <a:ext cx="48209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0E5AA1-D3EF-41F7-8258-87FA3FF1F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Image result for mansa musa">
            <a:extLst>
              <a:ext uri="{FF2B5EF4-FFF2-40B4-BE49-F238E27FC236}">
                <a16:creationId xmlns:a16="http://schemas.microsoft.com/office/drawing/2014/main" id="{1A7422C3-D470-4532-8FD9-7ACC15D32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4175" b="-1"/>
          <a:stretch/>
        </p:blipFill>
        <p:spPr bwMode="auto">
          <a:xfrm>
            <a:off x="6423321" y="643467"/>
            <a:ext cx="51307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1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227C726-00E9-4762-B7F2-B5B94A12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ansa Musa on his way to Mecca. (Credit: Print Collector/Getty Images)">
            <a:extLst>
              <a:ext uri="{FF2B5EF4-FFF2-40B4-BE49-F238E27FC236}">
                <a16:creationId xmlns:a16="http://schemas.microsoft.com/office/drawing/2014/main" id="{E0CBD3A7-8B58-42B4-9E97-EEC788BED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8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0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Songhai: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Replaced Mali as lead state in West Africa.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Largest of West African states.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Rulers and subjects were Muslim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Mosques and schools studying Islam.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7736" y="3944041"/>
            <a:ext cx="4754880" cy="743094"/>
          </a:xfrm>
        </p:spPr>
        <p:txBody>
          <a:bodyPr/>
          <a:lstStyle/>
          <a:p>
            <a:r>
              <a:rPr lang="en-US" dirty="0"/>
              <a:t>DECLINE: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7736" y="4781724"/>
            <a:ext cx="5298374" cy="1440999"/>
          </a:xfrm>
        </p:spPr>
        <p:txBody>
          <a:bodyPr>
            <a:normAutofit/>
          </a:bodyPr>
          <a:lstStyle/>
          <a:p>
            <a:r>
              <a:rPr lang="en-US" dirty="0"/>
              <a:t>Frequent changes in leadership</a:t>
            </a:r>
          </a:p>
          <a:p>
            <a:r>
              <a:rPr lang="en-US" dirty="0"/>
              <a:t>Civil war</a:t>
            </a:r>
          </a:p>
          <a:p>
            <a:r>
              <a:rPr lang="en-US" dirty="0"/>
              <a:t>Fell because they did not have gunpowder.</a:t>
            </a:r>
          </a:p>
          <a:p>
            <a:endParaRPr lang="en-US" dirty="0"/>
          </a:p>
        </p:txBody>
      </p:sp>
      <p:pic>
        <p:nvPicPr>
          <p:cNvPr id="4098" name="Picture 2" descr="Image result for kingdom of songhai">
            <a:extLst>
              <a:ext uri="{FF2B5EF4-FFF2-40B4-BE49-F238E27FC236}">
                <a16:creationId xmlns:a16="http://schemas.microsoft.com/office/drawing/2014/main" id="{B9B4032D-C0FD-4766-A3CE-24CBDA70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3194"/>
            <a:ext cx="6096000" cy="38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55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360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Wingdings</vt:lpstr>
      <vt:lpstr>Banded</vt:lpstr>
      <vt:lpstr>Office Theme</vt:lpstr>
      <vt:lpstr>SSWH6: describe the diverse characteristics of early African societies before 1500 ce.</vt:lpstr>
      <vt:lpstr>EARLY AFRICAN KINGDOMS</vt:lpstr>
      <vt:lpstr>BANTU MIGRATION:</vt:lpstr>
      <vt:lpstr>SUDANIC KINGDOMS (WEST AFRICA):</vt:lpstr>
      <vt:lpstr>GHANA:</vt:lpstr>
      <vt:lpstr>MALI:</vt:lpstr>
      <vt:lpstr>PowerPoint Presentation</vt:lpstr>
      <vt:lpstr>PowerPoint Presentation</vt:lpstr>
      <vt:lpstr>Songhai:</vt:lpstr>
      <vt:lpstr>TRADE IN AFRICA:</vt:lpstr>
      <vt:lpstr>TRADE IN AFRICA: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SSWH6: describe the diverse characteristics of early African societies before 1500 ce.</dc:title>
  <dc:creator>Aaron S. Huff</dc:creator>
  <cp:lastModifiedBy>Aaron S. Huff</cp:lastModifiedBy>
  <cp:revision>1</cp:revision>
  <dcterms:created xsi:type="dcterms:W3CDTF">2019-09-09T19:20:28Z</dcterms:created>
  <dcterms:modified xsi:type="dcterms:W3CDTF">2019-09-09T21:48:31Z</dcterms:modified>
</cp:coreProperties>
</file>