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89" r:id="rId5"/>
    <p:sldId id="257" r:id="rId6"/>
    <p:sldId id="258" r:id="rId7"/>
    <p:sldId id="261" r:id="rId8"/>
    <p:sldId id="290" r:id="rId9"/>
    <p:sldId id="262" r:id="rId10"/>
    <p:sldId id="263" r:id="rId11"/>
    <p:sldId id="264" r:id="rId12"/>
    <p:sldId id="265" r:id="rId13"/>
    <p:sldId id="266" r:id="rId14"/>
    <p:sldId id="267" r:id="rId15"/>
    <p:sldId id="269" r:id="rId16"/>
    <p:sldId id="270" r:id="rId17"/>
    <p:sldId id="271" r:id="rId18"/>
    <p:sldId id="272" r:id="rId19"/>
    <p:sldId id="273" r:id="rId20"/>
    <p:sldId id="275" r:id="rId21"/>
    <p:sldId id="276" r:id="rId22"/>
    <p:sldId id="277" r:id="rId23"/>
    <p:sldId id="280" r:id="rId24"/>
    <p:sldId id="281" r:id="rId25"/>
    <p:sldId id="282" r:id="rId26"/>
    <p:sldId id="283" r:id="rId27"/>
    <p:sldId id="284" r:id="rId28"/>
    <p:sldId id="285" r:id="rId29"/>
    <p:sldId id="286" r:id="rId30"/>
    <p:sldId id="287"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9CAA99-2D0E-41CF-A6CF-95C93922BCF1}" v="776" dt="2019-11-06T16:39:42.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S. Huff" userId="872471ec-4153-44e4-82fc-2255ebe39baf" providerId="ADAL" clId="{1D9CAA99-2D0E-41CF-A6CF-95C93922BCF1}"/>
    <pc:docChg chg="undo custSel addSld delSld modSld sldOrd">
      <pc:chgData name="Aaron S. Huff" userId="872471ec-4153-44e4-82fc-2255ebe39baf" providerId="ADAL" clId="{1D9CAA99-2D0E-41CF-A6CF-95C93922BCF1}" dt="2019-11-06T16:39:42.773" v="1518"/>
      <pc:docMkLst>
        <pc:docMk/>
      </pc:docMkLst>
      <pc:sldChg chg="modSp modAnim">
        <pc:chgData name="Aaron S. Huff" userId="872471ec-4153-44e4-82fc-2255ebe39baf" providerId="ADAL" clId="{1D9CAA99-2D0E-41CF-A6CF-95C93922BCF1}" dt="2019-11-06T00:33:22.948" v="44" actId="13926"/>
        <pc:sldMkLst>
          <pc:docMk/>
          <pc:sldMk cId="0" sldId="257"/>
        </pc:sldMkLst>
        <pc:spChg chg="mod">
          <ac:chgData name="Aaron S. Huff" userId="872471ec-4153-44e4-82fc-2255ebe39baf" providerId="ADAL" clId="{1D9CAA99-2D0E-41CF-A6CF-95C93922BCF1}" dt="2019-10-31T12:59:50.644" v="43" actId="20577"/>
          <ac:spMkLst>
            <pc:docMk/>
            <pc:sldMk cId="0" sldId="257"/>
            <ac:spMk id="3076" creationId="{00000000-0000-0000-0000-000000000000}"/>
          </ac:spMkLst>
        </pc:spChg>
        <pc:spChg chg="mod">
          <ac:chgData name="Aaron S. Huff" userId="872471ec-4153-44e4-82fc-2255ebe39baf" providerId="ADAL" clId="{1D9CAA99-2D0E-41CF-A6CF-95C93922BCF1}" dt="2019-11-06T00:33:22.948" v="44" actId="13926"/>
          <ac:spMkLst>
            <pc:docMk/>
            <pc:sldMk cId="0" sldId="257"/>
            <ac:spMk id="3077" creationId="{00000000-0000-0000-0000-000000000000}"/>
          </ac:spMkLst>
        </pc:spChg>
      </pc:sldChg>
      <pc:sldChg chg="modSp modAnim">
        <pc:chgData name="Aaron S. Huff" userId="872471ec-4153-44e4-82fc-2255ebe39baf" providerId="ADAL" clId="{1D9CAA99-2D0E-41CF-A6CF-95C93922BCF1}" dt="2019-11-06T00:33:44.001" v="45" actId="13926"/>
        <pc:sldMkLst>
          <pc:docMk/>
          <pc:sldMk cId="0" sldId="258"/>
        </pc:sldMkLst>
        <pc:spChg chg="mod">
          <ac:chgData name="Aaron S. Huff" userId="872471ec-4153-44e4-82fc-2255ebe39baf" providerId="ADAL" clId="{1D9CAA99-2D0E-41CF-A6CF-95C93922BCF1}" dt="2019-10-31T12:59:44.279" v="34" actId="20577"/>
          <ac:spMkLst>
            <pc:docMk/>
            <pc:sldMk cId="0" sldId="258"/>
            <ac:spMk id="5122" creationId="{00000000-0000-0000-0000-000000000000}"/>
          </ac:spMkLst>
        </pc:spChg>
        <pc:spChg chg="mod">
          <ac:chgData name="Aaron S. Huff" userId="872471ec-4153-44e4-82fc-2255ebe39baf" providerId="ADAL" clId="{1D9CAA99-2D0E-41CF-A6CF-95C93922BCF1}" dt="2019-11-06T00:33:44.001" v="45" actId="13926"/>
          <ac:spMkLst>
            <pc:docMk/>
            <pc:sldMk cId="0" sldId="258"/>
            <ac:spMk id="5125" creationId="{00000000-0000-0000-0000-000000000000}"/>
          </ac:spMkLst>
        </pc:spChg>
      </pc:sldChg>
      <pc:sldChg chg="modSp modAnim">
        <pc:chgData name="Aaron S. Huff" userId="872471ec-4153-44e4-82fc-2255ebe39baf" providerId="ADAL" clId="{1D9CAA99-2D0E-41CF-A6CF-95C93922BCF1}" dt="2019-11-06T16:39:42.773" v="1518"/>
        <pc:sldMkLst>
          <pc:docMk/>
          <pc:sldMk cId="0" sldId="262"/>
        </pc:sldMkLst>
        <pc:spChg chg="mod">
          <ac:chgData name="Aaron S. Huff" userId="872471ec-4153-44e4-82fc-2255ebe39baf" providerId="ADAL" clId="{1D9CAA99-2D0E-41CF-A6CF-95C93922BCF1}" dt="2019-11-06T00:42:30.563" v="305" actId="13926"/>
          <ac:spMkLst>
            <pc:docMk/>
            <pc:sldMk cId="0" sldId="262"/>
            <ac:spMk id="13320" creationId="{00000000-0000-0000-0000-000000000000}"/>
          </ac:spMkLst>
        </pc:spChg>
      </pc:sldChg>
      <pc:sldChg chg="modSp modAnim">
        <pc:chgData name="Aaron S. Huff" userId="872471ec-4153-44e4-82fc-2255ebe39baf" providerId="ADAL" clId="{1D9CAA99-2D0E-41CF-A6CF-95C93922BCF1}" dt="2019-11-06T16:39:36.777" v="1517"/>
        <pc:sldMkLst>
          <pc:docMk/>
          <pc:sldMk cId="0" sldId="263"/>
        </pc:sldMkLst>
        <pc:spChg chg="mod">
          <ac:chgData name="Aaron S. Huff" userId="872471ec-4153-44e4-82fc-2255ebe39baf" providerId="ADAL" clId="{1D9CAA99-2D0E-41CF-A6CF-95C93922BCF1}" dt="2019-11-06T00:43:10.413" v="307" actId="13926"/>
          <ac:spMkLst>
            <pc:docMk/>
            <pc:sldMk cId="0" sldId="263"/>
            <ac:spMk id="16389" creationId="{00000000-0000-0000-0000-000000000000}"/>
          </ac:spMkLst>
        </pc:spChg>
      </pc:sldChg>
      <pc:sldChg chg="modSp modAnim">
        <pc:chgData name="Aaron S. Huff" userId="872471ec-4153-44e4-82fc-2255ebe39baf" providerId="ADAL" clId="{1D9CAA99-2D0E-41CF-A6CF-95C93922BCF1}" dt="2019-11-06T00:46:23.072" v="425"/>
        <pc:sldMkLst>
          <pc:docMk/>
          <pc:sldMk cId="0" sldId="264"/>
        </pc:sldMkLst>
        <pc:spChg chg="mod">
          <ac:chgData name="Aaron S. Huff" userId="872471ec-4153-44e4-82fc-2255ebe39baf" providerId="ADAL" clId="{1D9CAA99-2D0E-41CF-A6CF-95C93922BCF1}" dt="2019-11-06T00:46:11.293" v="422" actId="20577"/>
          <ac:spMkLst>
            <pc:docMk/>
            <pc:sldMk cId="0" sldId="264"/>
            <ac:spMk id="19460" creationId="{00000000-0000-0000-0000-000000000000}"/>
          </ac:spMkLst>
        </pc:spChg>
      </pc:sldChg>
      <pc:sldChg chg="modSp modAnim">
        <pc:chgData name="Aaron S. Huff" userId="872471ec-4153-44e4-82fc-2255ebe39baf" providerId="ADAL" clId="{1D9CAA99-2D0E-41CF-A6CF-95C93922BCF1}" dt="2019-11-06T00:47:59.965" v="496" actId="13926"/>
        <pc:sldMkLst>
          <pc:docMk/>
          <pc:sldMk cId="0" sldId="265"/>
        </pc:sldMkLst>
        <pc:spChg chg="mod">
          <ac:chgData name="Aaron S. Huff" userId="872471ec-4153-44e4-82fc-2255ebe39baf" providerId="ADAL" clId="{1D9CAA99-2D0E-41CF-A6CF-95C93922BCF1}" dt="2019-11-06T00:47:59.965" v="496" actId="13926"/>
          <ac:spMkLst>
            <pc:docMk/>
            <pc:sldMk cId="0" sldId="265"/>
            <ac:spMk id="21508" creationId="{00000000-0000-0000-0000-000000000000}"/>
          </ac:spMkLst>
        </pc:spChg>
      </pc:sldChg>
      <pc:sldChg chg="modSp modAnim">
        <pc:chgData name="Aaron S. Huff" userId="872471ec-4153-44e4-82fc-2255ebe39baf" providerId="ADAL" clId="{1D9CAA99-2D0E-41CF-A6CF-95C93922BCF1}" dt="2019-11-06T00:50:20.729" v="678"/>
        <pc:sldMkLst>
          <pc:docMk/>
          <pc:sldMk cId="0" sldId="266"/>
        </pc:sldMkLst>
        <pc:spChg chg="mod">
          <ac:chgData name="Aaron S. Huff" userId="872471ec-4153-44e4-82fc-2255ebe39baf" providerId="ADAL" clId="{1D9CAA99-2D0E-41CF-A6CF-95C93922BCF1}" dt="2019-11-06T00:50:04.686" v="675" actId="20577"/>
          <ac:spMkLst>
            <pc:docMk/>
            <pc:sldMk cId="0" sldId="266"/>
            <ac:spMk id="23556" creationId="{00000000-0000-0000-0000-000000000000}"/>
          </ac:spMkLst>
        </pc:spChg>
      </pc:sldChg>
      <pc:sldChg chg="modSp modAnim">
        <pc:chgData name="Aaron S. Huff" userId="872471ec-4153-44e4-82fc-2255ebe39baf" providerId="ADAL" clId="{1D9CAA99-2D0E-41CF-A6CF-95C93922BCF1}" dt="2019-11-06T00:52:07.548" v="763"/>
        <pc:sldMkLst>
          <pc:docMk/>
          <pc:sldMk cId="0" sldId="267"/>
        </pc:sldMkLst>
        <pc:spChg chg="mod">
          <ac:chgData name="Aaron S. Huff" userId="872471ec-4153-44e4-82fc-2255ebe39baf" providerId="ADAL" clId="{1D9CAA99-2D0E-41CF-A6CF-95C93922BCF1}" dt="2019-11-06T00:52:04.956" v="762" actId="15"/>
          <ac:spMkLst>
            <pc:docMk/>
            <pc:sldMk cId="0" sldId="267"/>
            <ac:spMk id="25604" creationId="{00000000-0000-0000-0000-000000000000}"/>
          </ac:spMkLst>
        </pc:spChg>
      </pc:sldChg>
      <pc:sldChg chg="modSp modAnim">
        <pc:chgData name="Aaron S. Huff" userId="872471ec-4153-44e4-82fc-2255ebe39baf" providerId="ADAL" clId="{1D9CAA99-2D0E-41CF-A6CF-95C93922BCF1}" dt="2019-11-06T00:53:21.809" v="839"/>
        <pc:sldMkLst>
          <pc:docMk/>
          <pc:sldMk cId="0" sldId="269"/>
        </pc:sldMkLst>
        <pc:spChg chg="mod">
          <ac:chgData name="Aaron S. Huff" userId="872471ec-4153-44e4-82fc-2255ebe39baf" providerId="ADAL" clId="{1D9CAA99-2D0E-41CF-A6CF-95C93922BCF1}" dt="2019-11-06T00:53:07.228" v="836" actId="13926"/>
          <ac:spMkLst>
            <pc:docMk/>
            <pc:sldMk cId="0" sldId="269"/>
            <ac:spMk id="28678" creationId="{00000000-0000-0000-0000-000000000000}"/>
          </ac:spMkLst>
        </pc:spChg>
      </pc:sldChg>
      <pc:sldChg chg="modSp modAnim">
        <pc:chgData name="Aaron S. Huff" userId="872471ec-4153-44e4-82fc-2255ebe39baf" providerId="ADAL" clId="{1D9CAA99-2D0E-41CF-A6CF-95C93922BCF1}" dt="2019-11-06T00:54:23.036" v="864"/>
        <pc:sldMkLst>
          <pc:docMk/>
          <pc:sldMk cId="0" sldId="270"/>
        </pc:sldMkLst>
        <pc:spChg chg="mod">
          <ac:chgData name="Aaron S. Huff" userId="872471ec-4153-44e4-82fc-2255ebe39baf" providerId="ADAL" clId="{1D9CAA99-2D0E-41CF-A6CF-95C93922BCF1}" dt="2019-11-06T00:54:02.550" v="859" actId="13926"/>
          <ac:spMkLst>
            <pc:docMk/>
            <pc:sldMk cId="0" sldId="270"/>
            <ac:spMk id="32772" creationId="{00000000-0000-0000-0000-000000000000}"/>
          </ac:spMkLst>
        </pc:spChg>
      </pc:sldChg>
      <pc:sldChg chg="modSp modAnim">
        <pc:chgData name="Aaron S. Huff" userId="872471ec-4153-44e4-82fc-2255ebe39baf" providerId="ADAL" clId="{1D9CAA99-2D0E-41CF-A6CF-95C93922BCF1}" dt="2019-11-06T00:57:17.702" v="997" actId="403"/>
        <pc:sldMkLst>
          <pc:docMk/>
          <pc:sldMk cId="0" sldId="271"/>
        </pc:sldMkLst>
        <pc:spChg chg="mod">
          <ac:chgData name="Aaron S. Huff" userId="872471ec-4153-44e4-82fc-2255ebe39baf" providerId="ADAL" clId="{1D9CAA99-2D0E-41CF-A6CF-95C93922BCF1}" dt="2019-11-06T00:57:17.702" v="997" actId="403"/>
          <ac:spMkLst>
            <pc:docMk/>
            <pc:sldMk cId="0" sldId="271"/>
            <ac:spMk id="34820" creationId="{00000000-0000-0000-0000-000000000000}"/>
          </ac:spMkLst>
        </pc:spChg>
      </pc:sldChg>
      <pc:sldChg chg="modSp modAnim">
        <pc:chgData name="Aaron S. Huff" userId="872471ec-4153-44e4-82fc-2255ebe39baf" providerId="ADAL" clId="{1D9CAA99-2D0E-41CF-A6CF-95C93922BCF1}" dt="2019-11-06T00:58:09.394" v="1006"/>
        <pc:sldMkLst>
          <pc:docMk/>
          <pc:sldMk cId="0" sldId="272"/>
        </pc:sldMkLst>
        <pc:spChg chg="mod">
          <ac:chgData name="Aaron S. Huff" userId="872471ec-4153-44e4-82fc-2255ebe39baf" providerId="ADAL" clId="{1D9CAA99-2D0E-41CF-A6CF-95C93922BCF1}" dt="2019-11-06T00:57:54.358" v="1003" actId="13926"/>
          <ac:spMkLst>
            <pc:docMk/>
            <pc:sldMk cId="0" sldId="272"/>
            <ac:spMk id="36869" creationId="{00000000-0000-0000-0000-000000000000}"/>
          </ac:spMkLst>
        </pc:spChg>
      </pc:sldChg>
      <pc:sldChg chg="modSp modAnim">
        <pc:chgData name="Aaron S. Huff" userId="872471ec-4153-44e4-82fc-2255ebe39baf" providerId="ADAL" clId="{1D9CAA99-2D0E-41CF-A6CF-95C93922BCF1}" dt="2019-11-06T00:59:42.797" v="1112" actId="13926"/>
        <pc:sldMkLst>
          <pc:docMk/>
          <pc:sldMk cId="0" sldId="273"/>
        </pc:sldMkLst>
        <pc:spChg chg="mod">
          <ac:chgData name="Aaron S. Huff" userId="872471ec-4153-44e4-82fc-2255ebe39baf" providerId="ADAL" clId="{1D9CAA99-2D0E-41CF-A6CF-95C93922BCF1}" dt="2019-11-06T00:59:42.797" v="1112" actId="13926"/>
          <ac:spMkLst>
            <pc:docMk/>
            <pc:sldMk cId="0" sldId="273"/>
            <ac:spMk id="39939" creationId="{00000000-0000-0000-0000-000000000000}"/>
          </ac:spMkLst>
        </pc:spChg>
      </pc:sldChg>
      <pc:sldChg chg="modSp modAnim">
        <pc:chgData name="Aaron S. Huff" userId="872471ec-4153-44e4-82fc-2255ebe39baf" providerId="ADAL" clId="{1D9CAA99-2D0E-41CF-A6CF-95C93922BCF1}" dt="2019-11-06T01:00:45.922" v="1167"/>
        <pc:sldMkLst>
          <pc:docMk/>
          <pc:sldMk cId="0" sldId="275"/>
        </pc:sldMkLst>
        <pc:spChg chg="mod">
          <ac:chgData name="Aaron S. Huff" userId="872471ec-4153-44e4-82fc-2255ebe39baf" providerId="ADAL" clId="{1D9CAA99-2D0E-41CF-A6CF-95C93922BCF1}" dt="2019-11-06T01:00:36.793" v="1164" actId="20577"/>
          <ac:spMkLst>
            <pc:docMk/>
            <pc:sldMk cId="0" sldId="275"/>
            <ac:spMk id="43014" creationId="{00000000-0000-0000-0000-000000000000}"/>
          </ac:spMkLst>
        </pc:spChg>
      </pc:sldChg>
      <pc:sldChg chg="modSp modAnim">
        <pc:chgData name="Aaron S. Huff" userId="872471ec-4153-44e4-82fc-2255ebe39baf" providerId="ADAL" clId="{1D9CAA99-2D0E-41CF-A6CF-95C93922BCF1}" dt="2019-11-06T01:02:27.414" v="1218" actId="14100"/>
        <pc:sldMkLst>
          <pc:docMk/>
          <pc:sldMk cId="0" sldId="276"/>
        </pc:sldMkLst>
        <pc:spChg chg="mod">
          <ac:chgData name="Aaron S. Huff" userId="872471ec-4153-44e4-82fc-2255ebe39baf" providerId="ADAL" clId="{1D9CAA99-2D0E-41CF-A6CF-95C93922BCF1}" dt="2019-11-06T01:02:27.414" v="1218" actId="14100"/>
          <ac:spMkLst>
            <pc:docMk/>
            <pc:sldMk cId="0" sldId="276"/>
            <ac:spMk id="45059" creationId="{00000000-0000-0000-0000-000000000000}"/>
          </ac:spMkLst>
        </pc:spChg>
      </pc:sldChg>
      <pc:sldChg chg="modSp modAnim">
        <pc:chgData name="Aaron S. Huff" userId="872471ec-4153-44e4-82fc-2255ebe39baf" providerId="ADAL" clId="{1D9CAA99-2D0E-41CF-A6CF-95C93922BCF1}" dt="2019-11-06T01:03:18.211" v="1255"/>
        <pc:sldMkLst>
          <pc:docMk/>
          <pc:sldMk cId="0" sldId="277"/>
        </pc:sldMkLst>
        <pc:spChg chg="mod">
          <ac:chgData name="Aaron S. Huff" userId="872471ec-4153-44e4-82fc-2255ebe39baf" providerId="ADAL" clId="{1D9CAA99-2D0E-41CF-A6CF-95C93922BCF1}" dt="2019-11-06T01:03:09.363" v="1253" actId="20577"/>
          <ac:spMkLst>
            <pc:docMk/>
            <pc:sldMk cId="0" sldId="277"/>
            <ac:spMk id="46084" creationId="{00000000-0000-0000-0000-000000000000}"/>
          </ac:spMkLst>
        </pc:spChg>
      </pc:sldChg>
      <pc:sldChg chg="modSp modAnim">
        <pc:chgData name="Aaron S. Huff" userId="872471ec-4153-44e4-82fc-2255ebe39baf" providerId="ADAL" clId="{1D9CAA99-2D0E-41CF-A6CF-95C93922BCF1}" dt="2019-11-06T01:04:58.619" v="1305"/>
        <pc:sldMkLst>
          <pc:docMk/>
          <pc:sldMk cId="0" sldId="281"/>
        </pc:sldMkLst>
        <pc:spChg chg="mod">
          <ac:chgData name="Aaron S. Huff" userId="872471ec-4153-44e4-82fc-2255ebe39baf" providerId="ADAL" clId="{1D9CAA99-2D0E-41CF-A6CF-95C93922BCF1}" dt="2019-11-06T01:04:47.159" v="1301" actId="207"/>
          <ac:spMkLst>
            <pc:docMk/>
            <pc:sldMk cId="0" sldId="281"/>
            <ac:spMk id="54275" creationId="{00000000-0000-0000-0000-000000000000}"/>
          </ac:spMkLst>
        </pc:spChg>
      </pc:sldChg>
      <pc:sldChg chg="modSp modAnim">
        <pc:chgData name="Aaron S. Huff" userId="872471ec-4153-44e4-82fc-2255ebe39baf" providerId="ADAL" clId="{1D9CAA99-2D0E-41CF-A6CF-95C93922BCF1}" dt="2019-11-06T01:06:16.540" v="1336"/>
        <pc:sldMkLst>
          <pc:docMk/>
          <pc:sldMk cId="0" sldId="282"/>
        </pc:sldMkLst>
        <pc:spChg chg="mod">
          <ac:chgData name="Aaron S. Huff" userId="872471ec-4153-44e4-82fc-2255ebe39baf" providerId="ADAL" clId="{1D9CAA99-2D0E-41CF-A6CF-95C93922BCF1}" dt="2019-11-06T01:06:05.344" v="1333" actId="403"/>
          <ac:spMkLst>
            <pc:docMk/>
            <pc:sldMk cId="0" sldId="282"/>
            <ac:spMk id="55299" creationId="{00000000-0000-0000-0000-000000000000}"/>
          </ac:spMkLst>
        </pc:spChg>
      </pc:sldChg>
      <pc:sldChg chg="modSp modAnim">
        <pc:chgData name="Aaron S. Huff" userId="872471ec-4153-44e4-82fc-2255ebe39baf" providerId="ADAL" clId="{1D9CAA99-2D0E-41CF-A6CF-95C93922BCF1}" dt="2019-11-06T01:07:27.159" v="1416" actId="14100"/>
        <pc:sldMkLst>
          <pc:docMk/>
          <pc:sldMk cId="0" sldId="283"/>
        </pc:sldMkLst>
        <pc:spChg chg="mod">
          <ac:chgData name="Aaron S. Huff" userId="872471ec-4153-44e4-82fc-2255ebe39baf" providerId="ADAL" clId="{1D9CAA99-2D0E-41CF-A6CF-95C93922BCF1}" dt="2019-11-06T01:07:27.159" v="1416" actId="14100"/>
          <ac:spMkLst>
            <pc:docMk/>
            <pc:sldMk cId="0" sldId="283"/>
            <ac:spMk id="57349" creationId="{00000000-0000-0000-0000-000000000000}"/>
          </ac:spMkLst>
        </pc:spChg>
      </pc:sldChg>
      <pc:sldChg chg="modSp">
        <pc:chgData name="Aaron S. Huff" userId="872471ec-4153-44e4-82fc-2255ebe39baf" providerId="ADAL" clId="{1D9CAA99-2D0E-41CF-A6CF-95C93922BCF1}" dt="2019-11-06T01:08:24.639" v="1453" actId="13926"/>
        <pc:sldMkLst>
          <pc:docMk/>
          <pc:sldMk cId="0" sldId="284"/>
        </pc:sldMkLst>
        <pc:spChg chg="mod">
          <ac:chgData name="Aaron S. Huff" userId="872471ec-4153-44e4-82fc-2255ebe39baf" providerId="ADAL" clId="{1D9CAA99-2D0E-41CF-A6CF-95C93922BCF1}" dt="2019-11-06T01:08:24.639" v="1453" actId="13926"/>
          <ac:spMkLst>
            <pc:docMk/>
            <pc:sldMk cId="0" sldId="284"/>
            <ac:spMk id="59395" creationId="{00000000-0000-0000-0000-000000000000}"/>
          </ac:spMkLst>
        </pc:spChg>
      </pc:sldChg>
      <pc:sldChg chg="modSp">
        <pc:chgData name="Aaron S. Huff" userId="872471ec-4153-44e4-82fc-2255ebe39baf" providerId="ADAL" clId="{1D9CAA99-2D0E-41CF-A6CF-95C93922BCF1}" dt="2019-11-06T01:09:00.241" v="1486" actId="20577"/>
        <pc:sldMkLst>
          <pc:docMk/>
          <pc:sldMk cId="0" sldId="285"/>
        </pc:sldMkLst>
        <pc:spChg chg="mod">
          <ac:chgData name="Aaron S. Huff" userId="872471ec-4153-44e4-82fc-2255ebe39baf" providerId="ADAL" clId="{1D9CAA99-2D0E-41CF-A6CF-95C93922BCF1}" dt="2019-11-06T01:09:00.241" v="1486" actId="20577"/>
          <ac:spMkLst>
            <pc:docMk/>
            <pc:sldMk cId="0" sldId="285"/>
            <ac:spMk id="61445" creationId="{00000000-0000-0000-0000-000000000000}"/>
          </ac:spMkLst>
        </pc:spChg>
      </pc:sldChg>
      <pc:sldChg chg="modSp">
        <pc:chgData name="Aaron S. Huff" userId="872471ec-4153-44e4-82fc-2255ebe39baf" providerId="ADAL" clId="{1D9CAA99-2D0E-41CF-A6CF-95C93922BCF1}" dt="2019-11-06T01:09:36.848" v="1492" actId="13926"/>
        <pc:sldMkLst>
          <pc:docMk/>
          <pc:sldMk cId="0" sldId="286"/>
        </pc:sldMkLst>
        <pc:spChg chg="mod">
          <ac:chgData name="Aaron S. Huff" userId="872471ec-4153-44e4-82fc-2255ebe39baf" providerId="ADAL" clId="{1D9CAA99-2D0E-41CF-A6CF-95C93922BCF1}" dt="2019-11-06T01:09:36.848" v="1492" actId="13926"/>
          <ac:spMkLst>
            <pc:docMk/>
            <pc:sldMk cId="0" sldId="286"/>
            <ac:spMk id="64517" creationId="{00000000-0000-0000-0000-000000000000}"/>
          </ac:spMkLst>
        </pc:spChg>
      </pc:sldChg>
      <pc:sldChg chg="modSp modAnim">
        <pc:chgData name="Aaron S. Huff" userId="872471ec-4153-44e4-82fc-2255ebe39baf" providerId="ADAL" clId="{1D9CAA99-2D0E-41CF-A6CF-95C93922BCF1}" dt="2019-11-06T01:10:32.308" v="1514"/>
        <pc:sldMkLst>
          <pc:docMk/>
          <pc:sldMk cId="0" sldId="287"/>
        </pc:sldMkLst>
        <pc:spChg chg="mod">
          <ac:chgData name="Aaron S. Huff" userId="872471ec-4153-44e4-82fc-2255ebe39baf" providerId="ADAL" clId="{1D9CAA99-2D0E-41CF-A6CF-95C93922BCF1}" dt="2019-11-06T01:10:10.464" v="1508" actId="13926"/>
          <ac:spMkLst>
            <pc:docMk/>
            <pc:sldMk cId="0" sldId="287"/>
            <ac:spMk id="66564" creationId="{00000000-0000-0000-0000-000000000000}"/>
          </ac:spMkLst>
        </pc:spChg>
        <pc:spChg chg="mod">
          <ac:chgData name="Aaron S. Huff" userId="872471ec-4153-44e4-82fc-2255ebe39baf" providerId="ADAL" clId="{1D9CAA99-2D0E-41CF-A6CF-95C93922BCF1}" dt="2019-11-06T01:10:20.455" v="1510" actId="13926"/>
          <ac:spMkLst>
            <pc:docMk/>
            <pc:sldMk cId="0" sldId="287"/>
            <ac:spMk id="66565" creationId="{00000000-0000-0000-0000-000000000000}"/>
          </ac:spMkLst>
        </pc:spChg>
      </pc:sldChg>
      <pc:sldChg chg="add del ord">
        <pc:chgData name="Aaron S. Huff" userId="872471ec-4153-44e4-82fc-2255ebe39baf" providerId="ADAL" clId="{1D9CAA99-2D0E-41CF-A6CF-95C93922BCF1}" dt="2019-11-06T00:34:10.587" v="49" actId="2696"/>
        <pc:sldMkLst>
          <pc:docMk/>
          <pc:sldMk cId="3276612734" sldId="288"/>
        </pc:sldMkLst>
      </pc:sldChg>
      <pc:sldChg chg="modSp add">
        <pc:chgData name="Aaron S. Huff" userId="872471ec-4153-44e4-82fc-2255ebe39baf" providerId="ADAL" clId="{1D9CAA99-2D0E-41CF-A6CF-95C93922BCF1}" dt="2019-11-06T00:34:18.989" v="72" actId="20577"/>
        <pc:sldMkLst>
          <pc:docMk/>
          <pc:sldMk cId="2081789366" sldId="289"/>
        </pc:sldMkLst>
        <pc:spChg chg="mod">
          <ac:chgData name="Aaron S. Huff" userId="872471ec-4153-44e4-82fc-2255ebe39baf" providerId="ADAL" clId="{1D9CAA99-2D0E-41CF-A6CF-95C93922BCF1}" dt="2019-11-06T00:34:14.953" v="66" actId="20577"/>
          <ac:spMkLst>
            <pc:docMk/>
            <pc:sldMk cId="2081789366" sldId="289"/>
            <ac:spMk id="2" creationId="{511345BF-795A-486A-8843-FEE76B67A1CD}"/>
          </ac:spMkLst>
        </pc:spChg>
        <pc:spChg chg="mod">
          <ac:chgData name="Aaron S. Huff" userId="872471ec-4153-44e4-82fc-2255ebe39baf" providerId="ADAL" clId="{1D9CAA99-2D0E-41CF-A6CF-95C93922BCF1}" dt="2019-11-06T00:34:18.989" v="72" actId="20577"/>
          <ac:spMkLst>
            <pc:docMk/>
            <pc:sldMk cId="2081789366" sldId="289"/>
            <ac:spMk id="3" creationId="{050F5BC7-B785-483A-A3C7-8A8DCE938CC9}"/>
          </ac:spMkLst>
        </pc:spChg>
      </pc:sldChg>
      <pc:sldChg chg="modSp add">
        <pc:chgData name="Aaron S. Huff" userId="872471ec-4153-44e4-82fc-2255ebe39baf" providerId="ADAL" clId="{1D9CAA99-2D0E-41CF-A6CF-95C93922BCF1}" dt="2019-11-06T00:46:43.388" v="448" actId="20577"/>
        <pc:sldMkLst>
          <pc:docMk/>
          <pc:sldMk cId="143129340" sldId="290"/>
        </pc:sldMkLst>
        <pc:spChg chg="mod">
          <ac:chgData name="Aaron S. Huff" userId="872471ec-4153-44e4-82fc-2255ebe39baf" providerId="ADAL" clId="{1D9CAA99-2D0E-41CF-A6CF-95C93922BCF1}" dt="2019-11-06T00:46:43.388" v="448" actId="20577"/>
          <ac:spMkLst>
            <pc:docMk/>
            <pc:sldMk cId="143129340" sldId="290"/>
            <ac:spMk id="2" creationId="{511345BF-795A-486A-8843-FEE76B67A1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C57E84-0C23-2E4C-8734-9E93CE3E7C7B}" type="datetimeFigureOut">
              <a:rPr lang="en-US" smtClean="0"/>
              <a:t>11/6/2019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B295FD-1EC0-3440-812F-DB710A6FC4C1}" type="slidenum">
              <a:rPr lang="en-US" smtClean="0"/>
              <a:t>‹#›</a:t>
            </a:fld>
            <a:endParaRPr lang="en-US"/>
          </a:p>
        </p:txBody>
      </p:sp>
    </p:spTree>
    <p:extLst>
      <p:ext uri="{BB962C8B-B14F-4D97-AF65-F5344CB8AC3E}">
        <p14:creationId xmlns:p14="http://schemas.microsoft.com/office/powerpoint/2010/main" val="12977381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9F2F22-8513-4A9A-9BD5-E65C4BEF1DA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B346A9-E8BA-4B9C-BD13-71DFFCE7A0C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5BDF3F-4F89-42C2-8DAE-738C5E3F556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DA186A7-51CA-4D40-A27B-340BEE38431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EC47DE7-A61F-49D5-A80C-59A46B10342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E323C39-413A-47D1-8A54-B089CE9F8EC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3AC5CD-AF0F-43B6-9D0E-D7449DC5F7A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B8AF45-57EF-41F5-BB16-9BDBC019C3D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7F69F7-18DF-4864-93D4-C76050DFD9D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E60883C-5C89-42B4-92A1-B6C025D0AE8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4FDEA0C-778B-4FBD-9812-86DA782CA04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062151F-A42E-4AB5-9B3A-5C7A680DFFE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997010-B0F3-47B4-8032-B8FB2F4469F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902D36-6EFD-4240-9C92-52FE7F1BAD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B5BDDC4-FBD9-4EAB-9AE6-7A05E1FB40E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345BF-795A-486A-8843-FEE76B67A1CD}"/>
              </a:ext>
            </a:extLst>
          </p:cNvPr>
          <p:cNvSpPr>
            <a:spLocks noGrp="1"/>
          </p:cNvSpPr>
          <p:nvPr>
            <p:ph type="ctrTitle"/>
          </p:nvPr>
        </p:nvSpPr>
        <p:spPr/>
        <p:txBody>
          <a:bodyPr/>
          <a:lstStyle/>
          <a:p>
            <a:r>
              <a:rPr lang="en-US" dirty="0"/>
              <a:t>Absolute Monarchs</a:t>
            </a:r>
          </a:p>
        </p:txBody>
      </p:sp>
      <p:sp>
        <p:nvSpPr>
          <p:cNvPr id="3" name="Subtitle 2">
            <a:extLst>
              <a:ext uri="{FF2B5EF4-FFF2-40B4-BE49-F238E27FC236}">
                <a16:creationId xmlns:a16="http://schemas.microsoft.com/office/drawing/2014/main" id="{050F5BC7-B785-483A-A3C7-8A8DCE938CC9}"/>
              </a:ext>
            </a:extLst>
          </p:cNvPr>
          <p:cNvSpPr>
            <a:spLocks noGrp="1"/>
          </p:cNvSpPr>
          <p:nvPr>
            <p:ph type="subTitle" idx="1"/>
          </p:nvPr>
        </p:nvSpPr>
        <p:spPr/>
        <p:txBody>
          <a:bodyPr/>
          <a:lstStyle/>
          <a:p>
            <a:r>
              <a:rPr lang="en-US" dirty="0"/>
              <a:t>SSWH14</a:t>
            </a:r>
          </a:p>
        </p:txBody>
      </p:sp>
    </p:spTree>
    <p:extLst>
      <p:ext uri="{BB962C8B-B14F-4D97-AF65-F5344CB8AC3E}">
        <p14:creationId xmlns:p14="http://schemas.microsoft.com/office/powerpoint/2010/main" val="2081789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43000"/>
          </a:xfrm>
        </p:spPr>
        <p:txBody>
          <a:bodyPr/>
          <a:lstStyle/>
          <a:p>
            <a:r>
              <a:rPr lang="en-US"/>
              <a:t>The American Revolution</a:t>
            </a:r>
          </a:p>
        </p:txBody>
      </p:sp>
      <p:sp>
        <p:nvSpPr>
          <p:cNvPr id="23556" name="Rectangle 4"/>
          <p:cNvSpPr>
            <a:spLocks noGrp="1" noChangeArrowheads="1"/>
          </p:cNvSpPr>
          <p:nvPr>
            <p:ph type="body" sz="half" idx="1"/>
          </p:nvPr>
        </p:nvSpPr>
        <p:spPr>
          <a:xfrm>
            <a:off x="152400" y="990600"/>
            <a:ext cx="4343400" cy="5486400"/>
          </a:xfrm>
        </p:spPr>
        <p:txBody>
          <a:bodyPr/>
          <a:lstStyle/>
          <a:p>
            <a:pPr>
              <a:lnSpc>
                <a:spcPct val="90000"/>
              </a:lnSpc>
            </a:pPr>
            <a:r>
              <a:rPr lang="en-US" sz="2400" dirty="0">
                <a:highlight>
                  <a:srgbClr val="FFFF00"/>
                </a:highlight>
              </a:rPr>
              <a:t>Causes:</a:t>
            </a:r>
          </a:p>
          <a:p>
            <a:pPr>
              <a:lnSpc>
                <a:spcPct val="90000"/>
              </a:lnSpc>
            </a:pPr>
            <a:r>
              <a:rPr lang="en-US" sz="2400" dirty="0">
                <a:highlight>
                  <a:srgbClr val="FFFF00"/>
                </a:highlight>
              </a:rPr>
              <a:t>England taxed European goods, and restricted colonial trade </a:t>
            </a:r>
          </a:p>
          <a:p>
            <a:pPr>
              <a:lnSpc>
                <a:spcPct val="90000"/>
              </a:lnSpc>
            </a:pPr>
            <a:r>
              <a:rPr lang="en-US" sz="2400" dirty="0">
                <a:highlight>
                  <a:srgbClr val="FFFF00"/>
                </a:highlight>
              </a:rPr>
              <a:t>1754- French and Indian War</a:t>
            </a:r>
          </a:p>
          <a:p>
            <a:pPr lvl="1">
              <a:lnSpc>
                <a:spcPct val="90000"/>
              </a:lnSpc>
            </a:pPr>
            <a:r>
              <a:rPr lang="en-US" sz="2000" dirty="0">
                <a:highlight>
                  <a:srgbClr val="FFFF00"/>
                </a:highlight>
              </a:rPr>
              <a:t>England vs. France/Native Americans</a:t>
            </a:r>
          </a:p>
          <a:p>
            <a:pPr lvl="1">
              <a:lnSpc>
                <a:spcPct val="90000"/>
              </a:lnSpc>
            </a:pPr>
            <a:endParaRPr lang="en-US" sz="2000" dirty="0">
              <a:highlight>
                <a:srgbClr val="FFFF00"/>
              </a:highlight>
            </a:endParaRPr>
          </a:p>
          <a:p>
            <a:pPr>
              <a:lnSpc>
                <a:spcPct val="90000"/>
              </a:lnSpc>
            </a:pPr>
            <a:r>
              <a:rPr lang="en-US" sz="2400" dirty="0"/>
              <a:t>England forbids colonists from entering Indian lands</a:t>
            </a:r>
          </a:p>
          <a:p>
            <a:pPr>
              <a:lnSpc>
                <a:spcPct val="90000"/>
              </a:lnSpc>
            </a:pPr>
            <a:r>
              <a:rPr lang="en-US" sz="2400" dirty="0">
                <a:highlight>
                  <a:srgbClr val="FFFF00"/>
                </a:highlight>
              </a:rPr>
              <a:t>Proclamation Line of 1763 </a:t>
            </a:r>
          </a:p>
          <a:p>
            <a:pPr lvl="1">
              <a:lnSpc>
                <a:spcPct val="90000"/>
              </a:lnSpc>
            </a:pPr>
            <a:r>
              <a:rPr lang="en-US" sz="2000" dirty="0">
                <a:highlight>
                  <a:srgbClr val="FFFF00"/>
                </a:highlight>
              </a:rPr>
              <a:t>Colonists could not move west of Appalachian mountains </a:t>
            </a:r>
          </a:p>
        </p:txBody>
      </p:sp>
      <p:sp>
        <p:nvSpPr>
          <p:cNvPr id="23557" name="Rectangle 5"/>
          <p:cNvSpPr>
            <a:spLocks noGrp="1" noChangeArrowheads="1"/>
          </p:cNvSpPr>
          <p:nvPr>
            <p:ph type="body" sz="half" idx="2"/>
          </p:nvPr>
        </p:nvSpPr>
        <p:spPr/>
        <p:txBody>
          <a:bodyPr/>
          <a:lstStyle/>
          <a:p>
            <a:pPr>
              <a:lnSpc>
                <a:spcPct val="90000"/>
              </a:lnSpc>
            </a:pPr>
            <a:endParaRPr lang="en-US" sz="2400"/>
          </a:p>
        </p:txBody>
      </p:sp>
      <p:pic>
        <p:nvPicPr>
          <p:cNvPr id="23559" name="Picture 7" descr="Twenty_Brave_Men"/>
          <p:cNvPicPr>
            <a:picLocks noChangeAspect="1" noChangeArrowheads="1"/>
          </p:cNvPicPr>
          <p:nvPr/>
        </p:nvPicPr>
        <p:blipFill>
          <a:blip r:embed="rId2" cstate="print"/>
          <a:srcRect/>
          <a:stretch>
            <a:fillRect/>
          </a:stretch>
        </p:blipFill>
        <p:spPr bwMode="auto">
          <a:xfrm>
            <a:off x="4648200" y="1905000"/>
            <a:ext cx="4286250" cy="35623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5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143000"/>
          </a:xfrm>
        </p:spPr>
        <p:txBody>
          <a:bodyPr/>
          <a:lstStyle/>
          <a:p>
            <a:r>
              <a:rPr lang="en-US"/>
              <a:t>The American Revolution</a:t>
            </a:r>
          </a:p>
        </p:txBody>
      </p:sp>
      <p:sp>
        <p:nvSpPr>
          <p:cNvPr id="25604" name="Rectangle 4"/>
          <p:cNvSpPr>
            <a:spLocks noGrp="1" noChangeArrowheads="1"/>
          </p:cNvSpPr>
          <p:nvPr>
            <p:ph type="body" sz="half" idx="1"/>
          </p:nvPr>
        </p:nvSpPr>
        <p:spPr>
          <a:xfrm>
            <a:off x="457200" y="762000"/>
            <a:ext cx="8229600" cy="2895600"/>
          </a:xfrm>
        </p:spPr>
        <p:txBody>
          <a:bodyPr/>
          <a:lstStyle/>
          <a:p>
            <a:pPr>
              <a:lnSpc>
                <a:spcPct val="90000"/>
              </a:lnSpc>
            </a:pPr>
            <a:r>
              <a:rPr lang="en-US" sz="2800" dirty="0">
                <a:highlight>
                  <a:srgbClr val="FFFF00"/>
                </a:highlight>
              </a:rPr>
              <a:t>England left in debt</a:t>
            </a:r>
          </a:p>
          <a:p>
            <a:pPr>
              <a:lnSpc>
                <a:spcPct val="90000"/>
              </a:lnSpc>
            </a:pPr>
            <a:r>
              <a:rPr lang="en-US" sz="2800" dirty="0">
                <a:highlight>
                  <a:srgbClr val="FFFF00"/>
                </a:highlight>
              </a:rPr>
              <a:t>America should pay </a:t>
            </a:r>
          </a:p>
          <a:p>
            <a:pPr>
              <a:lnSpc>
                <a:spcPct val="90000"/>
              </a:lnSpc>
            </a:pPr>
            <a:r>
              <a:rPr lang="en-US" sz="2800" dirty="0">
                <a:highlight>
                  <a:srgbClr val="FFFF00"/>
                </a:highlight>
              </a:rPr>
              <a:t>In 1765, Parliament passed the Stamp Act</a:t>
            </a:r>
            <a:r>
              <a:rPr lang="en-US" sz="2800" dirty="0"/>
              <a:t>,</a:t>
            </a:r>
          </a:p>
          <a:p>
            <a:pPr>
              <a:lnSpc>
                <a:spcPct val="90000"/>
              </a:lnSpc>
            </a:pPr>
            <a:r>
              <a:rPr lang="en-US" sz="2800" dirty="0">
                <a:highlight>
                  <a:srgbClr val="FFFF00"/>
                </a:highlight>
              </a:rPr>
              <a:t>Taxed colonial newspapers</a:t>
            </a:r>
          </a:p>
          <a:p>
            <a:pPr lvl="1">
              <a:lnSpc>
                <a:spcPct val="90000"/>
              </a:lnSpc>
            </a:pPr>
            <a:r>
              <a:rPr lang="en-US" sz="2400" dirty="0"/>
              <a:t>wills, deeds, and playing cards among  other things</a:t>
            </a:r>
          </a:p>
          <a:p>
            <a:pPr>
              <a:lnSpc>
                <a:spcPct val="90000"/>
              </a:lnSpc>
            </a:pPr>
            <a:r>
              <a:rPr lang="en-US" sz="2800" dirty="0"/>
              <a:t>The colonists protested this “direct tax”</a:t>
            </a:r>
          </a:p>
        </p:txBody>
      </p:sp>
      <p:sp>
        <p:nvSpPr>
          <p:cNvPr id="25605" name="Rectangle 5"/>
          <p:cNvSpPr>
            <a:spLocks noGrp="1" noChangeArrowheads="1"/>
          </p:cNvSpPr>
          <p:nvPr>
            <p:ph sz="half" idx="2"/>
          </p:nvPr>
        </p:nvSpPr>
        <p:spPr/>
        <p:txBody>
          <a:bodyPr/>
          <a:lstStyle/>
          <a:p>
            <a:endParaRPr lang="en-US" sz="2800"/>
          </a:p>
        </p:txBody>
      </p:sp>
      <p:pic>
        <p:nvPicPr>
          <p:cNvPr id="25607" name="Picture 7" descr="Stamp Act"/>
          <p:cNvPicPr>
            <a:picLocks noChangeAspect="1" noChangeArrowheads="1"/>
          </p:cNvPicPr>
          <p:nvPr/>
        </p:nvPicPr>
        <p:blipFill>
          <a:blip r:embed="rId2" cstate="print"/>
          <a:srcRect/>
          <a:stretch>
            <a:fillRect/>
          </a:stretch>
        </p:blipFill>
        <p:spPr bwMode="auto">
          <a:xfrm>
            <a:off x="0" y="4953000"/>
            <a:ext cx="1905000" cy="1171575"/>
          </a:xfrm>
          <a:prstGeom prst="rect">
            <a:avLst/>
          </a:prstGeom>
          <a:noFill/>
        </p:spPr>
      </p:pic>
      <p:pic>
        <p:nvPicPr>
          <p:cNvPr id="25609" name="Picture 9" descr="stamp"/>
          <p:cNvPicPr>
            <a:picLocks noChangeAspect="1" noChangeArrowheads="1"/>
          </p:cNvPicPr>
          <p:nvPr/>
        </p:nvPicPr>
        <p:blipFill>
          <a:blip r:embed="rId3" cstate="print"/>
          <a:srcRect/>
          <a:stretch>
            <a:fillRect/>
          </a:stretch>
        </p:blipFill>
        <p:spPr bwMode="auto">
          <a:xfrm>
            <a:off x="1828800" y="4800600"/>
            <a:ext cx="1046163" cy="1371600"/>
          </a:xfrm>
          <a:prstGeom prst="rect">
            <a:avLst/>
          </a:prstGeom>
          <a:noFill/>
        </p:spPr>
      </p:pic>
      <p:pic>
        <p:nvPicPr>
          <p:cNvPr id="25611" name="Picture 11" descr="zpage007b"/>
          <p:cNvPicPr>
            <a:picLocks noChangeAspect="1" noChangeArrowheads="1"/>
          </p:cNvPicPr>
          <p:nvPr/>
        </p:nvPicPr>
        <p:blipFill>
          <a:blip r:embed="rId4" cstate="print"/>
          <a:srcRect/>
          <a:stretch>
            <a:fillRect/>
          </a:stretch>
        </p:blipFill>
        <p:spPr bwMode="auto">
          <a:xfrm>
            <a:off x="8001000" y="4953000"/>
            <a:ext cx="969963" cy="1181100"/>
          </a:xfrm>
          <a:prstGeom prst="rect">
            <a:avLst/>
          </a:prstGeom>
          <a:noFill/>
        </p:spPr>
      </p:pic>
      <p:pic>
        <p:nvPicPr>
          <p:cNvPr id="25613" name="Picture 13" descr="one"/>
          <p:cNvPicPr>
            <a:picLocks noChangeAspect="1" noChangeArrowheads="1"/>
          </p:cNvPicPr>
          <p:nvPr/>
        </p:nvPicPr>
        <p:blipFill>
          <a:blip r:embed="rId5" cstate="print"/>
          <a:srcRect l="2000" r="2000"/>
          <a:stretch>
            <a:fillRect/>
          </a:stretch>
        </p:blipFill>
        <p:spPr bwMode="auto">
          <a:xfrm>
            <a:off x="2895600" y="3957638"/>
            <a:ext cx="3962400" cy="2900362"/>
          </a:xfrm>
          <a:prstGeom prst="rect">
            <a:avLst/>
          </a:prstGeom>
          <a:noFill/>
        </p:spPr>
      </p:pic>
      <p:pic>
        <p:nvPicPr>
          <p:cNvPr id="25615" name="Picture 15" descr="British tax stamps"/>
          <p:cNvPicPr>
            <a:picLocks noChangeAspect="1" noChangeArrowheads="1"/>
          </p:cNvPicPr>
          <p:nvPr/>
        </p:nvPicPr>
        <p:blipFill>
          <a:blip r:embed="rId6" cstate="print"/>
          <a:srcRect t="13223" r="55128"/>
          <a:stretch>
            <a:fillRect/>
          </a:stretch>
        </p:blipFill>
        <p:spPr bwMode="auto">
          <a:xfrm>
            <a:off x="6858000" y="4800600"/>
            <a:ext cx="1004888" cy="144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0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2400"/>
            <a:ext cx="8229600" cy="1143000"/>
          </a:xfrm>
        </p:spPr>
        <p:txBody>
          <a:bodyPr/>
          <a:lstStyle/>
          <a:p>
            <a:r>
              <a:rPr lang="en-US" sz="4000"/>
              <a:t>Results of the American Revolution</a:t>
            </a:r>
          </a:p>
        </p:txBody>
      </p:sp>
      <p:sp>
        <p:nvSpPr>
          <p:cNvPr id="28678" name="Rectangle 6"/>
          <p:cNvSpPr>
            <a:spLocks noGrp="1" noChangeArrowheads="1"/>
          </p:cNvSpPr>
          <p:nvPr>
            <p:ph type="body" sz="half" idx="1"/>
          </p:nvPr>
        </p:nvSpPr>
        <p:spPr>
          <a:xfrm>
            <a:off x="152400" y="685800"/>
            <a:ext cx="8839200" cy="2514600"/>
          </a:xfrm>
        </p:spPr>
        <p:txBody>
          <a:bodyPr/>
          <a:lstStyle/>
          <a:p>
            <a:r>
              <a:rPr lang="en-US" sz="2400" dirty="0"/>
              <a:t>Colonists fought England for Independence and Won</a:t>
            </a:r>
          </a:p>
          <a:p>
            <a:r>
              <a:rPr lang="en-US" sz="2400" dirty="0">
                <a:highlight>
                  <a:srgbClr val="FFFF00"/>
                </a:highlight>
              </a:rPr>
              <a:t>The colonies formed a new, separate government</a:t>
            </a:r>
          </a:p>
          <a:p>
            <a:r>
              <a:rPr lang="en-US" sz="2400" dirty="0">
                <a:highlight>
                  <a:srgbClr val="FFFF00"/>
                </a:highlight>
              </a:rPr>
              <a:t>Established the American Constitution</a:t>
            </a:r>
          </a:p>
          <a:p>
            <a:r>
              <a:rPr lang="en-US" sz="2400" dirty="0">
                <a:highlight>
                  <a:srgbClr val="FFFF00"/>
                </a:highlight>
              </a:rPr>
              <a:t>Inspired other countries to revolt and form democracies </a:t>
            </a:r>
          </a:p>
          <a:p>
            <a:r>
              <a:rPr lang="en-US" sz="2400" dirty="0">
                <a:highlight>
                  <a:srgbClr val="FFFF00"/>
                </a:highlight>
              </a:rPr>
              <a:t>Franklin and Jefferson become leaders of the American Enlightenment</a:t>
            </a:r>
          </a:p>
          <a:p>
            <a:endParaRPr lang="en-US" sz="2400" dirty="0"/>
          </a:p>
        </p:txBody>
      </p:sp>
      <p:sp>
        <p:nvSpPr>
          <p:cNvPr id="28682" name="Rectangle 10"/>
          <p:cNvSpPr>
            <a:spLocks noGrp="1" noChangeArrowheads="1"/>
          </p:cNvSpPr>
          <p:nvPr>
            <p:ph sz="half" idx="2"/>
          </p:nvPr>
        </p:nvSpPr>
        <p:spPr/>
        <p:txBody>
          <a:bodyPr/>
          <a:lstStyle/>
          <a:p>
            <a:endParaRPr lang="en-US" sz="2800"/>
          </a:p>
        </p:txBody>
      </p:sp>
      <p:pic>
        <p:nvPicPr>
          <p:cNvPr id="28681" name="Picture 9" descr="image002"/>
          <p:cNvPicPr>
            <a:picLocks noChangeAspect="1" noChangeArrowheads="1"/>
          </p:cNvPicPr>
          <p:nvPr/>
        </p:nvPicPr>
        <p:blipFill>
          <a:blip r:embed="rId2" cstate="print"/>
          <a:srcRect t="12500"/>
          <a:stretch>
            <a:fillRect/>
          </a:stretch>
        </p:blipFill>
        <p:spPr bwMode="auto">
          <a:xfrm>
            <a:off x="1600200" y="3352800"/>
            <a:ext cx="6019800" cy="3354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67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0"/>
            <a:ext cx="8229600" cy="1143000"/>
          </a:xfrm>
        </p:spPr>
        <p:txBody>
          <a:bodyPr/>
          <a:lstStyle/>
          <a:p>
            <a:r>
              <a:rPr lang="en-US"/>
              <a:t>French Revolution (1789)</a:t>
            </a:r>
          </a:p>
        </p:txBody>
      </p:sp>
      <p:sp>
        <p:nvSpPr>
          <p:cNvPr id="32772" name="Rectangle 4"/>
          <p:cNvSpPr>
            <a:spLocks noGrp="1" noChangeArrowheads="1"/>
          </p:cNvSpPr>
          <p:nvPr>
            <p:ph type="body" sz="half" idx="1"/>
          </p:nvPr>
        </p:nvSpPr>
        <p:spPr>
          <a:xfrm>
            <a:off x="152400" y="1143000"/>
            <a:ext cx="4800600" cy="5562600"/>
          </a:xfrm>
        </p:spPr>
        <p:txBody>
          <a:bodyPr/>
          <a:lstStyle/>
          <a:p>
            <a:r>
              <a:rPr lang="en-US" sz="2400" dirty="0">
                <a:highlight>
                  <a:srgbClr val="FFFF00"/>
                </a:highlight>
              </a:rPr>
              <a:t>3 Social Classes (estates):</a:t>
            </a:r>
          </a:p>
          <a:p>
            <a:pPr>
              <a:buFontTx/>
              <a:buNone/>
            </a:pPr>
            <a:r>
              <a:rPr lang="en-US" sz="2400" dirty="0">
                <a:highlight>
                  <a:srgbClr val="FFFF00"/>
                </a:highlight>
              </a:rPr>
              <a:t>   1</a:t>
            </a:r>
            <a:r>
              <a:rPr lang="en-US" sz="2400" baseline="30000" dirty="0">
                <a:highlight>
                  <a:srgbClr val="FFFF00"/>
                </a:highlight>
              </a:rPr>
              <a:t>st</a:t>
            </a:r>
            <a:r>
              <a:rPr lang="en-US" sz="2400" dirty="0">
                <a:highlight>
                  <a:srgbClr val="FFFF00"/>
                </a:highlight>
              </a:rPr>
              <a:t> Estate: Clergy</a:t>
            </a:r>
          </a:p>
          <a:p>
            <a:pPr>
              <a:buFontTx/>
              <a:buNone/>
            </a:pPr>
            <a:r>
              <a:rPr lang="en-US" sz="2400" dirty="0">
                <a:highlight>
                  <a:srgbClr val="FFFF00"/>
                </a:highlight>
              </a:rPr>
              <a:t>   2</a:t>
            </a:r>
            <a:r>
              <a:rPr lang="en-US" sz="2400" baseline="30000" dirty="0">
                <a:highlight>
                  <a:srgbClr val="FFFF00"/>
                </a:highlight>
              </a:rPr>
              <a:t>nd</a:t>
            </a:r>
            <a:r>
              <a:rPr lang="en-US" sz="2400" dirty="0">
                <a:highlight>
                  <a:srgbClr val="FFFF00"/>
                </a:highlight>
              </a:rPr>
              <a:t> Estate: nobles, held</a:t>
            </a:r>
          </a:p>
          <a:p>
            <a:pPr>
              <a:buFontTx/>
              <a:buNone/>
            </a:pPr>
            <a:r>
              <a:rPr lang="en-US" sz="2400" dirty="0">
                <a:highlight>
                  <a:srgbClr val="FFFF00"/>
                </a:highlight>
              </a:rPr>
              <a:t>        offices of power</a:t>
            </a:r>
          </a:p>
          <a:p>
            <a:pPr>
              <a:buFontTx/>
              <a:buNone/>
            </a:pPr>
            <a:r>
              <a:rPr lang="en-US" sz="2400" dirty="0">
                <a:highlight>
                  <a:srgbClr val="FFFF00"/>
                </a:highlight>
              </a:rPr>
              <a:t>   3</a:t>
            </a:r>
            <a:r>
              <a:rPr lang="en-US" sz="2400" baseline="30000" dirty="0">
                <a:highlight>
                  <a:srgbClr val="FFFF00"/>
                </a:highlight>
              </a:rPr>
              <a:t>rd</a:t>
            </a:r>
            <a:r>
              <a:rPr lang="en-US" sz="2400" dirty="0">
                <a:highlight>
                  <a:srgbClr val="FFFF00"/>
                </a:highlight>
              </a:rPr>
              <a:t> Estate: middle, and</a:t>
            </a:r>
          </a:p>
          <a:p>
            <a:pPr>
              <a:buFontTx/>
              <a:buNone/>
            </a:pPr>
            <a:r>
              <a:rPr lang="en-US" sz="2400" dirty="0">
                <a:highlight>
                  <a:srgbClr val="FFFF00"/>
                </a:highlight>
              </a:rPr>
              <a:t>        lower classes, 97 % </a:t>
            </a:r>
          </a:p>
          <a:p>
            <a:pPr>
              <a:buFontTx/>
              <a:buNone/>
            </a:pPr>
            <a:r>
              <a:rPr lang="en-US" sz="2400" dirty="0">
                <a:highlight>
                  <a:srgbClr val="FFFF00"/>
                </a:highlight>
              </a:rPr>
              <a:t>       of France belonged to</a:t>
            </a:r>
          </a:p>
          <a:p>
            <a:pPr>
              <a:buFontTx/>
              <a:buNone/>
            </a:pPr>
            <a:r>
              <a:rPr lang="en-US" sz="2400" dirty="0">
                <a:highlight>
                  <a:srgbClr val="FFFF00"/>
                </a:highlight>
              </a:rPr>
              <a:t>       this class</a:t>
            </a:r>
          </a:p>
          <a:p>
            <a:pPr>
              <a:buFontTx/>
              <a:buNone/>
            </a:pPr>
            <a:r>
              <a:rPr lang="en-US" sz="2400" dirty="0"/>
              <a:t>    The clergy and nobles owned over 30% of the land, and paid very few taxes  </a:t>
            </a:r>
          </a:p>
        </p:txBody>
      </p:sp>
      <p:sp>
        <p:nvSpPr>
          <p:cNvPr id="32773" name="Rectangle 5"/>
          <p:cNvSpPr>
            <a:spLocks noGrp="1" noChangeArrowheads="1"/>
          </p:cNvSpPr>
          <p:nvPr>
            <p:ph type="body" sz="half" idx="2"/>
          </p:nvPr>
        </p:nvSpPr>
        <p:spPr>
          <a:xfrm>
            <a:off x="4953000" y="1600200"/>
            <a:ext cx="4038600" cy="4525963"/>
          </a:xfrm>
        </p:spPr>
        <p:txBody>
          <a:bodyPr/>
          <a:lstStyle/>
          <a:p>
            <a:pPr>
              <a:buFontTx/>
              <a:buNone/>
            </a:pPr>
            <a:endParaRPr lang="en-US" sz="2400"/>
          </a:p>
          <a:p>
            <a:endParaRPr lang="en-US" sz="2400"/>
          </a:p>
          <a:p>
            <a:pPr>
              <a:buFontTx/>
              <a:buNone/>
            </a:pPr>
            <a:endParaRPr lang="en-US" sz="2400"/>
          </a:p>
          <a:p>
            <a:endParaRPr lang="en-US" sz="2400"/>
          </a:p>
          <a:p>
            <a:endParaRPr lang="en-US" sz="2400"/>
          </a:p>
          <a:p>
            <a:endParaRPr lang="en-US" sz="2400"/>
          </a:p>
          <a:p>
            <a:endParaRPr lang="en-US" sz="2400"/>
          </a:p>
          <a:p>
            <a:pPr>
              <a:buFontTx/>
              <a:buNone/>
            </a:pPr>
            <a:endParaRPr lang="en-US" sz="2400"/>
          </a:p>
          <a:p>
            <a:endParaRPr lang="en-US" sz="2400"/>
          </a:p>
          <a:p>
            <a:pPr>
              <a:buFontTx/>
              <a:buNone/>
            </a:pPr>
            <a:r>
              <a:rPr lang="en-US" sz="1600"/>
              <a:t>Why would members of the 3</a:t>
            </a:r>
            <a:r>
              <a:rPr lang="en-US" sz="1600" baseline="30000"/>
              <a:t>rd</a:t>
            </a:r>
            <a:r>
              <a:rPr lang="en-US" sz="1600"/>
              <a:t> Estate feel inspired by Enlightenment ideas? </a:t>
            </a:r>
          </a:p>
        </p:txBody>
      </p:sp>
      <p:pic>
        <p:nvPicPr>
          <p:cNvPr id="32775" name="Picture 7" descr="Rousseau"/>
          <p:cNvPicPr>
            <a:picLocks noChangeAspect="1" noChangeArrowheads="1"/>
          </p:cNvPicPr>
          <p:nvPr/>
        </p:nvPicPr>
        <p:blipFill>
          <a:blip r:embed="rId2" cstate="print"/>
          <a:srcRect/>
          <a:stretch>
            <a:fillRect/>
          </a:stretch>
        </p:blipFill>
        <p:spPr bwMode="auto">
          <a:xfrm>
            <a:off x="5410200" y="1524000"/>
            <a:ext cx="30861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77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77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77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77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7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1143000"/>
          </a:xfrm>
        </p:spPr>
        <p:txBody>
          <a:bodyPr/>
          <a:lstStyle/>
          <a:p>
            <a:r>
              <a:rPr lang="en-US"/>
              <a:t>French Revolution</a:t>
            </a:r>
          </a:p>
        </p:txBody>
      </p:sp>
      <p:sp>
        <p:nvSpPr>
          <p:cNvPr id="34820" name="Rectangle 4"/>
          <p:cNvSpPr>
            <a:spLocks noGrp="1" noChangeArrowheads="1"/>
          </p:cNvSpPr>
          <p:nvPr>
            <p:ph type="body" sz="half" idx="1"/>
          </p:nvPr>
        </p:nvSpPr>
        <p:spPr>
          <a:xfrm>
            <a:off x="152400" y="1143000"/>
            <a:ext cx="5257800" cy="5410200"/>
          </a:xfrm>
        </p:spPr>
        <p:txBody>
          <a:bodyPr/>
          <a:lstStyle/>
          <a:p>
            <a:r>
              <a:rPr lang="en-US" sz="3200" b="1" dirty="0">
                <a:highlight>
                  <a:srgbClr val="FFFF00"/>
                </a:highlight>
              </a:rPr>
              <a:t>Issues</a:t>
            </a:r>
            <a:r>
              <a:rPr lang="en-US" sz="3200" dirty="0">
                <a:highlight>
                  <a:srgbClr val="FFFF00"/>
                </a:highlight>
              </a:rPr>
              <a:t>:</a:t>
            </a:r>
          </a:p>
          <a:p>
            <a:pPr>
              <a:buFontTx/>
              <a:buChar char="-"/>
            </a:pPr>
            <a:r>
              <a:rPr lang="en-US" dirty="0">
                <a:highlight>
                  <a:srgbClr val="FFFF00"/>
                </a:highlight>
              </a:rPr>
              <a:t>Weak economy by the 1780s</a:t>
            </a:r>
          </a:p>
          <a:p>
            <a:pPr>
              <a:buFontTx/>
              <a:buChar char="-"/>
            </a:pPr>
            <a:r>
              <a:rPr lang="en-US" dirty="0">
                <a:highlight>
                  <a:srgbClr val="FFFF00"/>
                </a:highlight>
              </a:rPr>
              <a:t>crop failure </a:t>
            </a:r>
          </a:p>
          <a:p>
            <a:pPr lvl="1">
              <a:buFontTx/>
              <a:buChar char="-"/>
            </a:pPr>
            <a:r>
              <a:rPr lang="en-US" dirty="0"/>
              <a:t>Poor weather</a:t>
            </a:r>
          </a:p>
          <a:p>
            <a:pPr lvl="1">
              <a:buFontTx/>
              <a:buChar char="-"/>
            </a:pPr>
            <a:r>
              <a:rPr lang="en-US" dirty="0"/>
              <a:t>sky-rocketing food prices</a:t>
            </a:r>
          </a:p>
          <a:p>
            <a:pPr>
              <a:buFontTx/>
              <a:buChar char="-"/>
            </a:pPr>
            <a:r>
              <a:rPr lang="en-US" dirty="0">
                <a:highlight>
                  <a:srgbClr val="FFFF00"/>
                </a:highlight>
              </a:rPr>
              <a:t>Debt from American Revolution</a:t>
            </a:r>
          </a:p>
          <a:p>
            <a:pPr>
              <a:buFontTx/>
              <a:buChar char="-"/>
            </a:pPr>
            <a:r>
              <a:rPr lang="en-US" dirty="0">
                <a:highlight>
                  <a:srgbClr val="FFFF00"/>
                </a:highlight>
              </a:rPr>
              <a:t>King Louis XVI and Marie Antoinette (Queen) spent lavishly, until France was nearly bankrupt</a:t>
            </a:r>
          </a:p>
        </p:txBody>
      </p:sp>
      <p:sp>
        <p:nvSpPr>
          <p:cNvPr id="34821" name="Rectangle 5"/>
          <p:cNvSpPr>
            <a:spLocks noGrp="1" noChangeArrowheads="1"/>
          </p:cNvSpPr>
          <p:nvPr>
            <p:ph type="body" sz="half" idx="2"/>
          </p:nvPr>
        </p:nvSpPr>
        <p:spPr>
          <a:xfrm>
            <a:off x="6019800" y="1676400"/>
            <a:ext cx="2971800" cy="4525963"/>
          </a:xfrm>
        </p:spPr>
        <p:txBody>
          <a:bodyPr/>
          <a:lstStyle/>
          <a:p>
            <a:endParaRPr lang="en-US"/>
          </a:p>
        </p:txBody>
      </p:sp>
      <p:pic>
        <p:nvPicPr>
          <p:cNvPr id="34825" name="Picture 9" descr="lg-Louis_XVI_of_France"/>
          <p:cNvPicPr>
            <a:picLocks noChangeAspect="1" noChangeArrowheads="1"/>
          </p:cNvPicPr>
          <p:nvPr/>
        </p:nvPicPr>
        <p:blipFill>
          <a:blip r:embed="rId2" cstate="print"/>
          <a:srcRect/>
          <a:stretch>
            <a:fillRect/>
          </a:stretch>
        </p:blipFill>
        <p:spPr bwMode="auto">
          <a:xfrm>
            <a:off x="5715000" y="1295400"/>
            <a:ext cx="3076575" cy="4333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2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1143000"/>
          </a:xfrm>
        </p:spPr>
        <p:txBody>
          <a:bodyPr/>
          <a:lstStyle/>
          <a:p>
            <a:r>
              <a:rPr lang="en-US"/>
              <a:t>French Revolution</a:t>
            </a:r>
          </a:p>
        </p:txBody>
      </p:sp>
      <p:sp>
        <p:nvSpPr>
          <p:cNvPr id="36869" name="Rectangle 5"/>
          <p:cNvSpPr>
            <a:spLocks noGrp="1" noChangeArrowheads="1"/>
          </p:cNvSpPr>
          <p:nvPr>
            <p:ph type="body" sz="half" idx="1"/>
          </p:nvPr>
        </p:nvSpPr>
        <p:spPr>
          <a:xfrm>
            <a:off x="152400" y="1066800"/>
            <a:ext cx="8839200" cy="2514600"/>
          </a:xfrm>
        </p:spPr>
        <p:txBody>
          <a:bodyPr/>
          <a:lstStyle/>
          <a:p>
            <a:pPr>
              <a:lnSpc>
                <a:spcPct val="90000"/>
              </a:lnSpc>
            </a:pPr>
            <a:r>
              <a:rPr lang="en-US" sz="2400" dirty="0"/>
              <a:t>To generate needed revenue</a:t>
            </a:r>
            <a:r>
              <a:rPr lang="en-US" sz="2400" dirty="0">
                <a:highlight>
                  <a:srgbClr val="FFFF00"/>
                </a:highlight>
              </a:rPr>
              <a:t>, Louis XVI wanted to tax the 2</a:t>
            </a:r>
            <a:r>
              <a:rPr lang="en-US" sz="2400" baseline="30000" dirty="0">
                <a:highlight>
                  <a:srgbClr val="FFFF00"/>
                </a:highlight>
              </a:rPr>
              <a:t>nd</a:t>
            </a:r>
            <a:r>
              <a:rPr lang="en-US" sz="2400" dirty="0">
                <a:highlight>
                  <a:srgbClr val="FFFF00"/>
                </a:highlight>
              </a:rPr>
              <a:t> Estate</a:t>
            </a:r>
            <a:r>
              <a:rPr lang="en-US" sz="2400" dirty="0"/>
              <a:t> at a meeting of the Estates General</a:t>
            </a:r>
          </a:p>
          <a:p>
            <a:pPr>
              <a:lnSpc>
                <a:spcPct val="90000"/>
              </a:lnSpc>
            </a:pPr>
            <a:r>
              <a:rPr lang="en-US" sz="2400" dirty="0"/>
              <a:t>At this meeting, with members of the clergy and nobles joining them, </a:t>
            </a:r>
            <a:r>
              <a:rPr lang="en-US" sz="2400" dirty="0">
                <a:highlight>
                  <a:srgbClr val="FFFF00"/>
                </a:highlight>
              </a:rPr>
              <a:t>the 3</a:t>
            </a:r>
            <a:r>
              <a:rPr lang="en-US" sz="2400" baseline="30000" dirty="0">
                <a:highlight>
                  <a:srgbClr val="FFFF00"/>
                </a:highlight>
              </a:rPr>
              <a:t>rd</a:t>
            </a:r>
            <a:r>
              <a:rPr lang="en-US" sz="2400" dirty="0">
                <a:highlight>
                  <a:srgbClr val="FFFF00"/>
                </a:highlight>
              </a:rPr>
              <a:t> Estate </a:t>
            </a:r>
            <a:r>
              <a:rPr lang="en-US" sz="2400" dirty="0"/>
              <a:t>representatives </a:t>
            </a:r>
            <a:r>
              <a:rPr lang="en-US" sz="2400" dirty="0">
                <a:highlight>
                  <a:srgbClr val="FFFF00"/>
                </a:highlight>
              </a:rPr>
              <a:t>called for the end of the absolute monarchy </a:t>
            </a:r>
          </a:p>
          <a:p>
            <a:pPr>
              <a:lnSpc>
                <a:spcPct val="90000"/>
              </a:lnSpc>
            </a:pPr>
            <a:endParaRPr lang="en-US" sz="2400" dirty="0"/>
          </a:p>
        </p:txBody>
      </p:sp>
      <p:sp>
        <p:nvSpPr>
          <p:cNvPr id="36870" name="Rectangle 6"/>
          <p:cNvSpPr>
            <a:spLocks noGrp="1" noChangeArrowheads="1"/>
          </p:cNvSpPr>
          <p:nvPr>
            <p:ph sz="half" idx="2"/>
          </p:nvPr>
        </p:nvSpPr>
        <p:spPr>
          <a:xfrm>
            <a:off x="152400" y="3938588"/>
            <a:ext cx="8534400" cy="2187575"/>
          </a:xfrm>
        </p:spPr>
        <p:txBody>
          <a:bodyPr/>
          <a:lstStyle/>
          <a:p>
            <a:pPr>
              <a:buFontTx/>
              <a:buNone/>
            </a:pPr>
            <a:r>
              <a:rPr lang="en-US" sz="2000" dirty="0"/>
              <a:t>The Estates General</a:t>
            </a:r>
          </a:p>
          <a:p>
            <a:pPr>
              <a:buFontTx/>
              <a:buNone/>
            </a:pPr>
            <a:r>
              <a:rPr lang="en-US" sz="2000" dirty="0"/>
              <a:t>was a meeting of all</a:t>
            </a:r>
          </a:p>
          <a:p>
            <a:pPr>
              <a:buFontTx/>
              <a:buNone/>
            </a:pPr>
            <a:r>
              <a:rPr lang="en-US" sz="2000" dirty="0"/>
              <a:t>three Estates, with </a:t>
            </a:r>
          </a:p>
          <a:p>
            <a:pPr>
              <a:buFontTx/>
              <a:buNone/>
            </a:pPr>
            <a:r>
              <a:rPr lang="en-US" sz="2000" dirty="0"/>
              <a:t>the 3</a:t>
            </a:r>
            <a:r>
              <a:rPr lang="en-US" sz="2000" baseline="30000" dirty="0"/>
              <a:t>rd</a:t>
            </a:r>
            <a:r>
              <a:rPr lang="en-US" sz="2000" dirty="0"/>
              <a:t> Estate normally </a:t>
            </a:r>
          </a:p>
          <a:p>
            <a:pPr>
              <a:buFontTx/>
              <a:buNone/>
            </a:pPr>
            <a:r>
              <a:rPr lang="en-US" sz="2000" dirty="0"/>
              <a:t>given very little voting </a:t>
            </a:r>
          </a:p>
          <a:p>
            <a:pPr>
              <a:buFontTx/>
              <a:buNone/>
            </a:pPr>
            <a:r>
              <a:rPr lang="en-US" sz="2000" dirty="0"/>
              <a:t>power.</a:t>
            </a:r>
          </a:p>
        </p:txBody>
      </p:sp>
      <p:pic>
        <p:nvPicPr>
          <p:cNvPr id="36872" name="Picture 8" descr="00012C27"/>
          <p:cNvPicPr>
            <a:picLocks noChangeAspect="1" noChangeArrowheads="1"/>
          </p:cNvPicPr>
          <p:nvPr/>
        </p:nvPicPr>
        <p:blipFill>
          <a:blip r:embed="rId2" cstate="print"/>
          <a:srcRect/>
          <a:stretch>
            <a:fillRect/>
          </a:stretch>
        </p:blipFill>
        <p:spPr bwMode="auto">
          <a:xfrm>
            <a:off x="2971800" y="3200400"/>
            <a:ext cx="6019800" cy="3367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7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870">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870">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87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87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8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1143000"/>
          </a:xfrm>
        </p:spPr>
        <p:txBody>
          <a:bodyPr/>
          <a:lstStyle/>
          <a:p>
            <a:r>
              <a:rPr lang="en-US"/>
              <a:t>French Revolution</a:t>
            </a:r>
          </a:p>
        </p:txBody>
      </p:sp>
      <p:sp>
        <p:nvSpPr>
          <p:cNvPr id="39939" name="Rectangle 3"/>
          <p:cNvSpPr>
            <a:spLocks noGrp="1" noChangeArrowheads="1"/>
          </p:cNvSpPr>
          <p:nvPr>
            <p:ph type="body" sz="half" idx="1"/>
          </p:nvPr>
        </p:nvSpPr>
        <p:spPr>
          <a:xfrm>
            <a:off x="0" y="1295400"/>
            <a:ext cx="4572000" cy="5334000"/>
          </a:xfrm>
        </p:spPr>
        <p:txBody>
          <a:bodyPr/>
          <a:lstStyle/>
          <a:p>
            <a:r>
              <a:rPr lang="en-US" sz="2400" dirty="0"/>
              <a:t>Peasants in Paris, afraid that the King would put down the Estates General by force, and by rumors of foreign troops invading France, attacked the Bastille, in search of gun powder and arms</a:t>
            </a:r>
          </a:p>
          <a:p>
            <a:r>
              <a:rPr lang="en-US" sz="2400" dirty="0">
                <a:highlight>
                  <a:srgbClr val="FFFF00"/>
                </a:highlight>
              </a:rPr>
              <a:t>French peasants stormed the Bastille (armory) in Paris</a:t>
            </a:r>
          </a:p>
          <a:p>
            <a:r>
              <a:rPr lang="en-US" sz="2400" dirty="0"/>
              <a:t>The rebellion eventually spread to the French countryside, </a:t>
            </a:r>
          </a:p>
          <a:p>
            <a:r>
              <a:rPr lang="en-US" sz="2400" dirty="0">
                <a:highlight>
                  <a:srgbClr val="FFFF00"/>
                </a:highlight>
              </a:rPr>
              <a:t>King and Queen were executed</a:t>
            </a:r>
          </a:p>
        </p:txBody>
      </p:sp>
      <p:sp>
        <p:nvSpPr>
          <p:cNvPr id="39940" name="Rectangle 4"/>
          <p:cNvSpPr>
            <a:spLocks noGrp="1" noChangeArrowheads="1"/>
          </p:cNvSpPr>
          <p:nvPr>
            <p:ph type="body" sz="half" idx="2"/>
          </p:nvPr>
        </p:nvSpPr>
        <p:spPr/>
        <p:txBody>
          <a:bodyPr/>
          <a:lstStyle/>
          <a:p>
            <a:endParaRPr lang="en-US" sz="2400"/>
          </a:p>
        </p:txBody>
      </p:sp>
      <p:pic>
        <p:nvPicPr>
          <p:cNvPr id="39942" name="Picture 6" descr="t038882a"/>
          <p:cNvPicPr>
            <a:picLocks noChangeAspect="1" noChangeArrowheads="1"/>
          </p:cNvPicPr>
          <p:nvPr/>
        </p:nvPicPr>
        <p:blipFill>
          <a:blip r:embed="rId2" cstate="print"/>
          <a:srcRect l="8633" t="5797" r="9352" b="5315"/>
          <a:stretch>
            <a:fillRect/>
          </a:stretch>
        </p:blipFill>
        <p:spPr bwMode="auto">
          <a:xfrm>
            <a:off x="4648200" y="1905000"/>
            <a:ext cx="4343400" cy="350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1143000"/>
          </a:xfrm>
        </p:spPr>
        <p:txBody>
          <a:bodyPr/>
          <a:lstStyle/>
          <a:p>
            <a:r>
              <a:rPr lang="en-US" sz="3200"/>
              <a:t>Haitian Revolution (1791)</a:t>
            </a:r>
          </a:p>
        </p:txBody>
      </p:sp>
      <p:sp>
        <p:nvSpPr>
          <p:cNvPr id="43014" name="Rectangle 6"/>
          <p:cNvSpPr>
            <a:spLocks noGrp="1" noChangeArrowheads="1"/>
          </p:cNvSpPr>
          <p:nvPr>
            <p:ph type="body" sz="half" idx="1"/>
          </p:nvPr>
        </p:nvSpPr>
        <p:spPr>
          <a:xfrm>
            <a:off x="0" y="1143000"/>
            <a:ext cx="4267200" cy="5486400"/>
          </a:xfrm>
        </p:spPr>
        <p:txBody>
          <a:bodyPr/>
          <a:lstStyle/>
          <a:p>
            <a:r>
              <a:rPr lang="en-US" dirty="0">
                <a:highlight>
                  <a:srgbClr val="FFFF00"/>
                </a:highlight>
              </a:rPr>
              <a:t>Haiti (Saint Domingue), was a French colony in the Caribbean</a:t>
            </a:r>
          </a:p>
          <a:p>
            <a:r>
              <a:rPr lang="en-US" dirty="0">
                <a:highlight>
                  <a:srgbClr val="FFFF00"/>
                </a:highlight>
              </a:rPr>
              <a:t>Large producer of sugar</a:t>
            </a:r>
          </a:p>
          <a:p>
            <a:r>
              <a:rPr lang="en-US" dirty="0">
                <a:highlight>
                  <a:srgbClr val="FFFF00"/>
                </a:highlight>
              </a:rPr>
              <a:t>Contained numerous plantations with slaves</a:t>
            </a:r>
          </a:p>
          <a:p>
            <a:r>
              <a:rPr lang="en-US" dirty="0"/>
              <a:t>Slaves were brought in to work in the cane fields and outnumbered free people 10 to 1</a:t>
            </a:r>
          </a:p>
        </p:txBody>
      </p:sp>
      <p:sp>
        <p:nvSpPr>
          <p:cNvPr id="43015" name="Rectangle 7"/>
          <p:cNvSpPr>
            <a:spLocks noGrp="1" noChangeArrowheads="1"/>
          </p:cNvSpPr>
          <p:nvPr>
            <p:ph type="body" sz="half" idx="2"/>
          </p:nvPr>
        </p:nvSpPr>
        <p:spPr/>
        <p:txBody>
          <a:bodyPr/>
          <a:lstStyle/>
          <a:p>
            <a:endParaRPr lang="en-US"/>
          </a:p>
        </p:txBody>
      </p:sp>
      <p:pic>
        <p:nvPicPr>
          <p:cNvPr id="43013" name="Picture 5" descr="Atlantic%20basin2"/>
          <p:cNvPicPr>
            <a:picLocks noChangeAspect="1" noChangeArrowheads="1"/>
          </p:cNvPicPr>
          <p:nvPr/>
        </p:nvPicPr>
        <p:blipFill>
          <a:blip r:embed="rId2" cstate="print"/>
          <a:srcRect l="1614" t="2303" r="1547" b="2325"/>
          <a:stretch>
            <a:fillRect/>
          </a:stretch>
        </p:blipFill>
        <p:spPr bwMode="auto">
          <a:xfrm>
            <a:off x="4575808" y="1600201"/>
            <a:ext cx="4415791" cy="434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52400"/>
            <a:ext cx="8229600" cy="1143000"/>
          </a:xfrm>
        </p:spPr>
        <p:txBody>
          <a:bodyPr/>
          <a:lstStyle/>
          <a:p>
            <a:r>
              <a:rPr lang="en-US" sz="3600"/>
              <a:t>Haitian Revolution</a:t>
            </a:r>
          </a:p>
        </p:txBody>
      </p:sp>
      <p:sp>
        <p:nvSpPr>
          <p:cNvPr id="45059" name="Rectangle 3"/>
          <p:cNvSpPr>
            <a:spLocks noGrp="1" noChangeArrowheads="1"/>
          </p:cNvSpPr>
          <p:nvPr>
            <p:ph type="body" idx="1"/>
          </p:nvPr>
        </p:nvSpPr>
        <p:spPr>
          <a:xfrm>
            <a:off x="152400" y="762000"/>
            <a:ext cx="8763000" cy="6019800"/>
          </a:xfrm>
        </p:spPr>
        <p:txBody>
          <a:bodyPr/>
          <a:lstStyle/>
          <a:p>
            <a:r>
              <a:rPr lang="en-US" sz="2400" dirty="0"/>
              <a:t>Slave ownership in Haiti was different than the American slave system:</a:t>
            </a:r>
          </a:p>
          <a:p>
            <a:pPr>
              <a:buFontTx/>
              <a:buNone/>
            </a:pPr>
            <a:r>
              <a:rPr lang="en-US" sz="2400" dirty="0"/>
              <a:t>     -Haitian slaves were mostly African born</a:t>
            </a:r>
          </a:p>
          <a:p>
            <a:pPr>
              <a:buFontTx/>
              <a:buNone/>
            </a:pPr>
            <a:r>
              <a:rPr lang="en-US" sz="2400" dirty="0"/>
              <a:t>     -Conditions in Haiti were harsh, with many slaves dying from overwork and the lack of food, clothing, and shelter</a:t>
            </a:r>
          </a:p>
          <a:p>
            <a:r>
              <a:rPr lang="en-US" sz="2400" dirty="0">
                <a:highlight>
                  <a:srgbClr val="FFFF00"/>
                </a:highlight>
              </a:rPr>
              <a:t>In 1791, The French Revolutionary government, granted citizenship to wealthy, freed men “of color”</a:t>
            </a:r>
          </a:p>
          <a:p>
            <a:r>
              <a:rPr lang="en-US" sz="2400" dirty="0"/>
              <a:t>The </a:t>
            </a:r>
            <a:r>
              <a:rPr lang="en-US" sz="2400" dirty="0">
                <a:highlight>
                  <a:srgbClr val="FFFF00"/>
                </a:highlight>
              </a:rPr>
              <a:t>French plantation owners in Haiti refused </a:t>
            </a:r>
            <a:r>
              <a:rPr lang="en-US" sz="2400" dirty="0"/>
              <a:t>to recognize this order</a:t>
            </a:r>
          </a:p>
          <a:p>
            <a:r>
              <a:rPr lang="en-US" sz="2400" dirty="0"/>
              <a:t>Fighting broke out between slaves and the owners</a:t>
            </a:r>
          </a:p>
          <a:p>
            <a:r>
              <a:rPr lang="en-US" sz="2400" dirty="0">
                <a:highlight>
                  <a:srgbClr val="FFFF00"/>
                </a:highlight>
              </a:rPr>
              <a:t>Slave Revolt</a:t>
            </a:r>
          </a:p>
          <a:p>
            <a:r>
              <a:rPr lang="en-US" sz="2400" dirty="0">
                <a:highlight>
                  <a:srgbClr val="FFFF00"/>
                </a:highlight>
              </a:rPr>
              <a:t>Led by Toussaint </a:t>
            </a:r>
            <a:r>
              <a:rPr lang="en-US" sz="2400" dirty="0" err="1">
                <a:highlight>
                  <a:srgbClr val="FFFF00"/>
                </a:highlight>
              </a:rPr>
              <a:t>L’Ouverture</a:t>
            </a:r>
            <a:endParaRPr lang="en-US" sz="2400" dirty="0">
              <a:highlight>
                <a:srgbClr val="FFFF00"/>
              </a:highlight>
            </a:endParaRPr>
          </a:p>
          <a:p>
            <a:r>
              <a:rPr lang="en-US" sz="2400" dirty="0"/>
              <a:t>With France in disarray, the French couldn’t send a massive army over to Haiti to quell the rebellion  </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0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1143000"/>
          </a:xfrm>
        </p:spPr>
        <p:txBody>
          <a:bodyPr/>
          <a:lstStyle/>
          <a:p>
            <a:r>
              <a:rPr lang="en-US" sz="3600"/>
              <a:t>Results of the Haitian Revolution</a:t>
            </a:r>
          </a:p>
        </p:txBody>
      </p:sp>
      <p:sp>
        <p:nvSpPr>
          <p:cNvPr id="46084" name="Rectangle 4"/>
          <p:cNvSpPr>
            <a:spLocks noGrp="1" noChangeArrowheads="1"/>
          </p:cNvSpPr>
          <p:nvPr>
            <p:ph type="body" sz="half" idx="1"/>
          </p:nvPr>
        </p:nvSpPr>
        <p:spPr>
          <a:xfrm>
            <a:off x="0" y="1066800"/>
            <a:ext cx="4038600" cy="5410200"/>
          </a:xfrm>
        </p:spPr>
        <p:txBody>
          <a:bodyPr/>
          <a:lstStyle/>
          <a:p>
            <a:r>
              <a:rPr lang="en-US" sz="2800" dirty="0">
                <a:highlight>
                  <a:srgbClr val="FFFF00"/>
                </a:highlight>
              </a:rPr>
              <a:t>Haiti = 1st Latin American country to gain independence from a European power </a:t>
            </a:r>
          </a:p>
          <a:p>
            <a:r>
              <a:rPr lang="en-US" sz="2800" dirty="0"/>
              <a:t>The loss of Haiti convinced Napoleon to abandon interest in North America</a:t>
            </a:r>
          </a:p>
          <a:p>
            <a:r>
              <a:rPr lang="en-US" sz="2800" dirty="0">
                <a:highlight>
                  <a:srgbClr val="FFFF00"/>
                </a:highlight>
              </a:rPr>
              <a:t>Result: Sale of the Louisiana Territory to the U.S. in 1803  </a:t>
            </a:r>
          </a:p>
        </p:txBody>
      </p:sp>
      <p:sp>
        <p:nvSpPr>
          <p:cNvPr id="46085" name="Rectangle 5"/>
          <p:cNvSpPr>
            <a:spLocks noGrp="1" noChangeArrowheads="1"/>
          </p:cNvSpPr>
          <p:nvPr>
            <p:ph sz="half" idx="2"/>
          </p:nvPr>
        </p:nvSpPr>
        <p:spPr/>
        <p:txBody>
          <a:bodyPr/>
          <a:lstStyle/>
          <a:p>
            <a:endParaRPr lang="en-US" sz="2800"/>
          </a:p>
        </p:txBody>
      </p:sp>
      <p:pic>
        <p:nvPicPr>
          <p:cNvPr id="46089" name="Picture 9" descr="Battle_of_Ravine-%C3%A0-Couleuvres_(Girardet_and_Outhwaite)"/>
          <p:cNvPicPr>
            <a:picLocks noChangeAspect="1" noChangeArrowheads="1"/>
          </p:cNvPicPr>
          <p:nvPr/>
        </p:nvPicPr>
        <p:blipFill>
          <a:blip r:embed="rId2" cstate="print"/>
          <a:srcRect/>
          <a:stretch>
            <a:fillRect/>
          </a:stretch>
        </p:blipFill>
        <p:spPr bwMode="auto">
          <a:xfrm>
            <a:off x="4343400" y="2057400"/>
            <a:ext cx="4648200" cy="3397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457200" y="0"/>
            <a:ext cx="8229600" cy="1143000"/>
          </a:xfrm>
        </p:spPr>
        <p:txBody>
          <a:bodyPr/>
          <a:lstStyle/>
          <a:p>
            <a:r>
              <a:rPr lang="en-US" b="1"/>
              <a:t>Louis XIV (France)</a:t>
            </a:r>
          </a:p>
        </p:txBody>
      </p:sp>
      <p:sp>
        <p:nvSpPr>
          <p:cNvPr id="3077" name="Rectangle 5"/>
          <p:cNvSpPr>
            <a:spLocks noGrp="1" noChangeArrowheads="1"/>
          </p:cNvSpPr>
          <p:nvPr>
            <p:ph type="body" sz="half" idx="1"/>
          </p:nvPr>
        </p:nvSpPr>
        <p:spPr>
          <a:xfrm>
            <a:off x="381000" y="1295400"/>
            <a:ext cx="4267200" cy="5181600"/>
          </a:xfrm>
        </p:spPr>
        <p:txBody>
          <a:bodyPr/>
          <a:lstStyle/>
          <a:p>
            <a:r>
              <a:rPr lang="en-US" sz="2800" dirty="0"/>
              <a:t>Known as the “Sun King”, </a:t>
            </a:r>
            <a:r>
              <a:rPr lang="en-US" sz="2800" dirty="0">
                <a:highlight>
                  <a:srgbClr val="FFFF00"/>
                </a:highlight>
              </a:rPr>
              <a:t>Louis XIV, believed in the divine right of kings</a:t>
            </a:r>
          </a:p>
          <a:p>
            <a:r>
              <a:rPr lang="en-US" sz="2800" dirty="0"/>
              <a:t>He </a:t>
            </a:r>
            <a:r>
              <a:rPr lang="en-US" sz="2800" dirty="0">
                <a:highlight>
                  <a:srgbClr val="FFFF00"/>
                </a:highlight>
              </a:rPr>
              <a:t>controlled the power  of France’s upper class </a:t>
            </a:r>
          </a:p>
          <a:p>
            <a:r>
              <a:rPr lang="en-US" sz="2800" dirty="0">
                <a:highlight>
                  <a:srgbClr val="FFFF00"/>
                </a:highlight>
              </a:rPr>
              <a:t>limited the power of the church</a:t>
            </a:r>
          </a:p>
          <a:p>
            <a:r>
              <a:rPr lang="en-US" sz="2800" dirty="0"/>
              <a:t>Supported the arts and literature </a:t>
            </a:r>
          </a:p>
          <a:p>
            <a:r>
              <a:rPr lang="en-US" sz="2800" dirty="0"/>
              <a:t>Reign lasted 72 years</a:t>
            </a:r>
          </a:p>
          <a:p>
            <a:endParaRPr lang="en-US" sz="2800" dirty="0"/>
          </a:p>
        </p:txBody>
      </p:sp>
      <p:sp>
        <p:nvSpPr>
          <p:cNvPr id="3078" name="Rectangle 6"/>
          <p:cNvSpPr>
            <a:spLocks noGrp="1" noChangeArrowheads="1"/>
          </p:cNvSpPr>
          <p:nvPr>
            <p:ph sz="half" idx="2"/>
          </p:nvPr>
        </p:nvSpPr>
        <p:spPr/>
        <p:txBody>
          <a:bodyPr/>
          <a:lstStyle/>
          <a:p>
            <a:endParaRPr lang="en-US" sz="2800"/>
          </a:p>
        </p:txBody>
      </p:sp>
      <p:pic>
        <p:nvPicPr>
          <p:cNvPr id="3080" name="Picture 8" descr="Louis_XIV_of_France"/>
          <p:cNvPicPr>
            <a:picLocks noChangeAspect="1" noChangeArrowheads="1"/>
          </p:cNvPicPr>
          <p:nvPr/>
        </p:nvPicPr>
        <p:blipFill>
          <a:blip r:embed="rId2" cstate="print"/>
          <a:srcRect/>
          <a:stretch>
            <a:fillRect/>
          </a:stretch>
        </p:blipFill>
        <p:spPr bwMode="auto">
          <a:xfrm>
            <a:off x="4648201" y="1371600"/>
            <a:ext cx="4286250" cy="51609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609600"/>
            <a:ext cx="8229600" cy="1143000"/>
          </a:xfrm>
        </p:spPr>
        <p:txBody>
          <a:bodyPr/>
          <a:lstStyle/>
          <a:p>
            <a:r>
              <a:rPr lang="en-US" sz="3200" dirty="0"/>
              <a:t>c. Explain Napoleon’s rise to power, the role of geography in his defeat, and the consequences of France’s defeat for Europe.</a:t>
            </a:r>
            <a:r>
              <a:rPr lang="en-US" sz="4000" dirty="0"/>
              <a:t> </a:t>
            </a:r>
          </a:p>
        </p:txBody>
      </p:sp>
      <p:sp>
        <p:nvSpPr>
          <p:cNvPr id="53251" name="Rectangle 3"/>
          <p:cNvSpPr>
            <a:spLocks noGrp="1" noChangeArrowheads="1"/>
          </p:cNvSpPr>
          <p:nvPr>
            <p:ph type="body" idx="1"/>
          </p:nvPr>
        </p:nvSpPr>
        <p:spPr>
          <a:xfrm>
            <a:off x="457200" y="2332038"/>
            <a:ext cx="8229600" cy="4525962"/>
          </a:xfrm>
        </p:spPr>
        <p:txBody>
          <a:bodyPr/>
          <a:lstStyle/>
          <a:p>
            <a:endParaRPr lang="en-US"/>
          </a:p>
        </p:txBody>
      </p:sp>
      <p:pic>
        <p:nvPicPr>
          <p:cNvPr id="53255" name="Picture 7" descr="napoleon"/>
          <p:cNvPicPr>
            <a:picLocks noChangeAspect="1" noChangeArrowheads="1"/>
          </p:cNvPicPr>
          <p:nvPr/>
        </p:nvPicPr>
        <p:blipFill>
          <a:blip r:embed="rId2" cstate="print"/>
          <a:srcRect/>
          <a:stretch>
            <a:fillRect/>
          </a:stretch>
        </p:blipFill>
        <p:spPr bwMode="auto">
          <a:xfrm>
            <a:off x="1295400" y="2209800"/>
            <a:ext cx="6553200" cy="439578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229600" cy="1143000"/>
          </a:xfrm>
        </p:spPr>
        <p:txBody>
          <a:bodyPr/>
          <a:lstStyle/>
          <a:p>
            <a:r>
              <a:rPr lang="en-US" sz="4000"/>
              <a:t>Napoleon</a:t>
            </a:r>
          </a:p>
        </p:txBody>
      </p:sp>
      <p:sp>
        <p:nvSpPr>
          <p:cNvPr id="54275" name="Rectangle 3"/>
          <p:cNvSpPr>
            <a:spLocks noGrp="1" noChangeArrowheads="1"/>
          </p:cNvSpPr>
          <p:nvPr>
            <p:ph type="body" idx="1"/>
          </p:nvPr>
        </p:nvSpPr>
        <p:spPr>
          <a:xfrm>
            <a:off x="457200" y="1219200"/>
            <a:ext cx="8229600" cy="4906963"/>
          </a:xfrm>
        </p:spPr>
        <p:txBody>
          <a:bodyPr/>
          <a:lstStyle/>
          <a:p>
            <a:r>
              <a:rPr lang="en-US" dirty="0">
                <a:highlight>
                  <a:srgbClr val="FFFF00"/>
                </a:highlight>
              </a:rPr>
              <a:t>French general</a:t>
            </a:r>
          </a:p>
          <a:p>
            <a:r>
              <a:rPr lang="en-US" dirty="0">
                <a:highlight>
                  <a:srgbClr val="FFFF00"/>
                </a:highlight>
              </a:rPr>
              <a:t>Won several key victories for France during the 1790s</a:t>
            </a:r>
          </a:p>
          <a:p>
            <a:r>
              <a:rPr lang="en-US" dirty="0"/>
              <a:t>After returning to France from key victories in Austria and Italy, Napoleon found the post revolutionary Directory in disarray </a:t>
            </a:r>
          </a:p>
          <a:p>
            <a:r>
              <a:rPr lang="en-US" dirty="0">
                <a:highlight>
                  <a:srgbClr val="FFFF00"/>
                </a:highlight>
              </a:rPr>
              <a:t>Napoleon seized power in 1799 </a:t>
            </a:r>
          </a:p>
          <a:p>
            <a:r>
              <a:rPr lang="en-US" dirty="0">
                <a:highlight>
                  <a:srgbClr val="FFFF00"/>
                </a:highlight>
              </a:rPr>
              <a:t>He became the first council (of three)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1143000"/>
          </a:xfrm>
        </p:spPr>
        <p:txBody>
          <a:bodyPr/>
          <a:lstStyle/>
          <a:p>
            <a:r>
              <a:rPr lang="en-US" sz="4000"/>
              <a:t>Napoleon</a:t>
            </a:r>
          </a:p>
        </p:txBody>
      </p:sp>
      <p:sp>
        <p:nvSpPr>
          <p:cNvPr id="55299" name="Rectangle 3"/>
          <p:cNvSpPr>
            <a:spLocks noGrp="1" noChangeArrowheads="1"/>
          </p:cNvSpPr>
          <p:nvPr>
            <p:ph type="body" sz="half" idx="1"/>
          </p:nvPr>
        </p:nvSpPr>
        <p:spPr>
          <a:xfrm>
            <a:off x="152400" y="1447800"/>
            <a:ext cx="5105400" cy="5181600"/>
          </a:xfrm>
        </p:spPr>
        <p:txBody>
          <a:bodyPr/>
          <a:lstStyle/>
          <a:p>
            <a:r>
              <a:rPr lang="en-US" sz="3600" dirty="0">
                <a:highlight>
                  <a:srgbClr val="FFFF00"/>
                </a:highlight>
              </a:rPr>
              <a:t>1800- </a:t>
            </a:r>
            <a:r>
              <a:rPr lang="en-US" dirty="0">
                <a:highlight>
                  <a:srgbClr val="FFFF00"/>
                </a:highlight>
              </a:rPr>
              <a:t>France voted to give the 1</a:t>
            </a:r>
            <a:r>
              <a:rPr lang="en-US" baseline="30000" dirty="0">
                <a:highlight>
                  <a:srgbClr val="FFFF00"/>
                </a:highlight>
              </a:rPr>
              <a:t>st</a:t>
            </a:r>
            <a:r>
              <a:rPr lang="en-US" dirty="0">
                <a:highlight>
                  <a:srgbClr val="FFFF00"/>
                </a:highlight>
              </a:rPr>
              <a:t> Counsel the majority of power</a:t>
            </a:r>
          </a:p>
          <a:p>
            <a:r>
              <a:rPr lang="en-US" sz="3600" dirty="0">
                <a:highlight>
                  <a:srgbClr val="FFFF00"/>
                </a:highlight>
              </a:rPr>
              <a:t>Napoleon established the Napoleonic Code </a:t>
            </a:r>
          </a:p>
          <a:p>
            <a:pPr lvl="1"/>
            <a:r>
              <a:rPr lang="en-US" sz="3200" dirty="0">
                <a:highlight>
                  <a:srgbClr val="FFFF00"/>
                </a:highlight>
              </a:rPr>
              <a:t>uniform system of laws. </a:t>
            </a:r>
          </a:p>
          <a:p>
            <a:pPr lvl="1"/>
            <a:r>
              <a:rPr lang="en-US" sz="3200" dirty="0">
                <a:highlight>
                  <a:srgbClr val="FFFF00"/>
                </a:highlight>
              </a:rPr>
              <a:t>limited the freedom of press and speech.</a:t>
            </a:r>
          </a:p>
        </p:txBody>
      </p:sp>
      <p:sp>
        <p:nvSpPr>
          <p:cNvPr id="55302" name="Rectangle 6"/>
          <p:cNvSpPr>
            <a:spLocks noGrp="1" noChangeArrowheads="1"/>
          </p:cNvSpPr>
          <p:nvPr>
            <p:ph sz="half" idx="2"/>
          </p:nvPr>
        </p:nvSpPr>
        <p:spPr>
          <a:xfrm>
            <a:off x="7467600" y="1600200"/>
            <a:ext cx="1219200" cy="4525963"/>
          </a:xfrm>
        </p:spPr>
        <p:txBody>
          <a:bodyPr/>
          <a:lstStyle/>
          <a:p>
            <a:endParaRPr lang="en-US" sz="2800"/>
          </a:p>
        </p:txBody>
      </p:sp>
      <p:pic>
        <p:nvPicPr>
          <p:cNvPr id="55301" name="Picture 5" descr="napoleon%20horse"/>
          <p:cNvPicPr>
            <a:picLocks noChangeAspect="1" noChangeArrowheads="1"/>
          </p:cNvPicPr>
          <p:nvPr/>
        </p:nvPicPr>
        <p:blipFill>
          <a:blip r:embed="rId2" cstate="print"/>
          <a:srcRect/>
          <a:stretch>
            <a:fillRect/>
          </a:stretch>
        </p:blipFill>
        <p:spPr bwMode="auto">
          <a:xfrm>
            <a:off x="5410200" y="1524000"/>
            <a:ext cx="3514725"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1143000"/>
          </a:xfrm>
        </p:spPr>
        <p:txBody>
          <a:bodyPr/>
          <a:lstStyle/>
          <a:p>
            <a:r>
              <a:rPr lang="en-US" sz="4000"/>
              <a:t>Napoleon</a:t>
            </a:r>
          </a:p>
        </p:txBody>
      </p:sp>
      <p:sp>
        <p:nvSpPr>
          <p:cNvPr id="57348" name="Rectangle 4"/>
          <p:cNvSpPr>
            <a:spLocks noGrp="1" noChangeArrowheads="1"/>
          </p:cNvSpPr>
          <p:nvPr>
            <p:ph sz="half" idx="1"/>
          </p:nvPr>
        </p:nvSpPr>
        <p:spPr/>
        <p:txBody>
          <a:bodyPr/>
          <a:lstStyle/>
          <a:p>
            <a:endParaRPr lang="en-US" sz="2800"/>
          </a:p>
        </p:txBody>
      </p:sp>
      <p:sp>
        <p:nvSpPr>
          <p:cNvPr id="57349" name="Rectangle 5"/>
          <p:cNvSpPr>
            <a:spLocks noGrp="1" noChangeArrowheads="1"/>
          </p:cNvSpPr>
          <p:nvPr>
            <p:ph type="body" sz="half" idx="2"/>
          </p:nvPr>
        </p:nvSpPr>
        <p:spPr>
          <a:xfrm>
            <a:off x="4648200" y="1600200"/>
            <a:ext cx="4267200" cy="4525963"/>
          </a:xfrm>
        </p:spPr>
        <p:txBody>
          <a:bodyPr/>
          <a:lstStyle/>
          <a:p>
            <a:r>
              <a:rPr lang="en-US" sz="3600" dirty="0">
                <a:highlight>
                  <a:srgbClr val="FFFF00"/>
                </a:highlight>
              </a:rPr>
              <a:t>1804 Napoleon declared himself Emperor</a:t>
            </a:r>
          </a:p>
          <a:p>
            <a:pPr lvl="1"/>
            <a:r>
              <a:rPr lang="en-US" sz="3200" dirty="0"/>
              <a:t>Supported by the people</a:t>
            </a:r>
          </a:p>
          <a:p>
            <a:r>
              <a:rPr lang="en-US" sz="3600" dirty="0">
                <a:highlight>
                  <a:srgbClr val="FFFF00"/>
                </a:highlight>
              </a:rPr>
              <a:t>Wanted to expand</a:t>
            </a:r>
          </a:p>
        </p:txBody>
      </p:sp>
      <p:pic>
        <p:nvPicPr>
          <p:cNvPr id="57351" name="Picture 7" descr="Napoleon_Great"/>
          <p:cNvPicPr>
            <a:picLocks noChangeAspect="1" noChangeArrowheads="1"/>
          </p:cNvPicPr>
          <p:nvPr/>
        </p:nvPicPr>
        <p:blipFill>
          <a:blip r:embed="rId2" cstate="print"/>
          <a:srcRect/>
          <a:stretch>
            <a:fillRect/>
          </a:stretch>
        </p:blipFill>
        <p:spPr bwMode="auto">
          <a:xfrm>
            <a:off x="381000" y="1295400"/>
            <a:ext cx="4114800" cy="5172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3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0"/>
            <a:ext cx="8229600" cy="1143000"/>
          </a:xfrm>
        </p:spPr>
        <p:txBody>
          <a:bodyPr/>
          <a:lstStyle/>
          <a:p>
            <a:r>
              <a:rPr lang="en-US"/>
              <a:t>Napoleon’s Downfall</a:t>
            </a:r>
          </a:p>
        </p:txBody>
      </p:sp>
      <p:sp>
        <p:nvSpPr>
          <p:cNvPr id="59395" name="Rectangle 3"/>
          <p:cNvSpPr>
            <a:spLocks noGrp="1" noChangeArrowheads="1"/>
          </p:cNvSpPr>
          <p:nvPr>
            <p:ph type="body" sz="half" idx="1"/>
          </p:nvPr>
        </p:nvSpPr>
        <p:spPr>
          <a:xfrm>
            <a:off x="457200" y="1295400"/>
            <a:ext cx="4038600" cy="5257800"/>
          </a:xfrm>
        </p:spPr>
        <p:txBody>
          <a:bodyPr/>
          <a:lstStyle/>
          <a:p>
            <a:r>
              <a:rPr lang="en-US" sz="2800" dirty="0">
                <a:highlight>
                  <a:srgbClr val="FFFF00"/>
                </a:highlight>
              </a:rPr>
              <a:t>Between 1805 and 1813 Napoleon conquered much of Europe</a:t>
            </a:r>
          </a:p>
          <a:p>
            <a:r>
              <a:rPr lang="en-US" sz="2800" dirty="0">
                <a:highlight>
                  <a:srgbClr val="FFFF00"/>
                </a:highlight>
              </a:rPr>
              <a:t>1813 Invaded Russia</a:t>
            </a:r>
          </a:p>
          <a:p>
            <a:pPr lvl="1"/>
            <a:r>
              <a:rPr lang="en-US" sz="2400" dirty="0"/>
              <a:t>Had over 400,000 men</a:t>
            </a:r>
          </a:p>
          <a:p>
            <a:r>
              <a:rPr lang="en-US" sz="2800" dirty="0"/>
              <a:t>Russia lay over 600 miles away, with most of his men having to walk</a:t>
            </a:r>
          </a:p>
          <a:p>
            <a:endParaRPr lang="en-US" sz="2800" dirty="0"/>
          </a:p>
        </p:txBody>
      </p:sp>
      <p:sp>
        <p:nvSpPr>
          <p:cNvPr id="59396" name="Rectangle 4"/>
          <p:cNvSpPr>
            <a:spLocks noGrp="1" noChangeArrowheads="1"/>
          </p:cNvSpPr>
          <p:nvPr>
            <p:ph sz="half" idx="2"/>
          </p:nvPr>
        </p:nvSpPr>
        <p:spPr>
          <a:xfrm>
            <a:off x="4648200" y="1295400"/>
            <a:ext cx="4038600" cy="4830763"/>
          </a:xfrm>
        </p:spPr>
        <p:txBody>
          <a:bodyPr/>
          <a:lstStyle/>
          <a:p>
            <a:endParaRPr lang="en-US" sz="2800"/>
          </a:p>
        </p:txBody>
      </p:sp>
      <p:pic>
        <p:nvPicPr>
          <p:cNvPr id="59398" name="Picture 6" descr="napoleon_bonaparte"/>
          <p:cNvPicPr>
            <a:picLocks noChangeAspect="1" noChangeArrowheads="1"/>
          </p:cNvPicPr>
          <p:nvPr/>
        </p:nvPicPr>
        <p:blipFill>
          <a:blip r:embed="rId2" cstate="print"/>
          <a:srcRect/>
          <a:stretch>
            <a:fillRect/>
          </a:stretch>
        </p:blipFill>
        <p:spPr bwMode="auto">
          <a:xfrm>
            <a:off x="4800600" y="1219200"/>
            <a:ext cx="3790950" cy="47625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9" name="Rectangle 9"/>
          <p:cNvSpPr>
            <a:spLocks noGrp="1" noChangeArrowheads="1"/>
          </p:cNvSpPr>
          <p:nvPr>
            <p:ph type="title"/>
          </p:nvPr>
        </p:nvSpPr>
        <p:spPr>
          <a:xfrm flipH="1">
            <a:off x="8686800" y="274638"/>
            <a:ext cx="152400" cy="563562"/>
          </a:xfrm>
        </p:spPr>
        <p:txBody>
          <a:bodyPr/>
          <a:lstStyle/>
          <a:p>
            <a:endParaRPr lang="en-US" sz="4000" dirty="0"/>
          </a:p>
        </p:txBody>
      </p:sp>
      <p:sp>
        <p:nvSpPr>
          <p:cNvPr id="61445" name="Rectangle 5"/>
          <p:cNvSpPr>
            <a:spLocks noGrp="1" noChangeArrowheads="1"/>
          </p:cNvSpPr>
          <p:nvPr>
            <p:ph type="body" sz="half" idx="1"/>
          </p:nvPr>
        </p:nvSpPr>
        <p:spPr>
          <a:xfrm>
            <a:off x="152400" y="152400"/>
            <a:ext cx="8763000" cy="2590800"/>
          </a:xfrm>
        </p:spPr>
        <p:txBody>
          <a:bodyPr/>
          <a:lstStyle/>
          <a:p>
            <a:pPr>
              <a:lnSpc>
                <a:spcPct val="90000"/>
              </a:lnSpc>
            </a:pPr>
            <a:r>
              <a:rPr lang="en-US" dirty="0"/>
              <a:t>After a 3 month march, and having lost 80,000 men, Napoleon reached Moscow, only to find it abandoned and in flames</a:t>
            </a:r>
          </a:p>
          <a:p>
            <a:pPr>
              <a:lnSpc>
                <a:spcPct val="90000"/>
              </a:lnSpc>
            </a:pPr>
            <a:r>
              <a:rPr lang="en-US" dirty="0">
                <a:highlight>
                  <a:srgbClr val="FFFF00"/>
                </a:highlight>
              </a:rPr>
              <a:t>Supply lines spread thin</a:t>
            </a:r>
          </a:p>
          <a:p>
            <a:pPr>
              <a:lnSpc>
                <a:spcPct val="90000"/>
              </a:lnSpc>
            </a:pPr>
            <a:r>
              <a:rPr lang="en-US" dirty="0">
                <a:highlight>
                  <a:srgbClr val="FFFF00"/>
                </a:highlight>
              </a:rPr>
              <a:t>Winter Season</a:t>
            </a:r>
          </a:p>
          <a:p>
            <a:pPr>
              <a:lnSpc>
                <a:spcPct val="90000"/>
              </a:lnSpc>
            </a:pPr>
            <a:endParaRPr lang="en-US" dirty="0"/>
          </a:p>
        </p:txBody>
      </p:sp>
      <p:sp>
        <p:nvSpPr>
          <p:cNvPr id="61450" name="Rectangle 10"/>
          <p:cNvSpPr>
            <a:spLocks noGrp="1" noChangeArrowheads="1"/>
          </p:cNvSpPr>
          <p:nvPr>
            <p:ph type="body" sz="half" idx="2"/>
          </p:nvPr>
        </p:nvSpPr>
        <p:spPr>
          <a:xfrm>
            <a:off x="5791200" y="3810000"/>
            <a:ext cx="3124200" cy="2209800"/>
          </a:xfrm>
        </p:spPr>
        <p:txBody>
          <a:bodyPr/>
          <a:lstStyle/>
          <a:p>
            <a:pPr>
              <a:lnSpc>
                <a:spcPct val="90000"/>
              </a:lnSpc>
              <a:buFontTx/>
              <a:buNone/>
            </a:pPr>
            <a:r>
              <a:rPr lang="en-US" sz="2000"/>
              <a:t>     By the time Napoleon's army left Russia, it had been reduced to only 10,000 men from the original 420,000 man army.</a:t>
            </a:r>
          </a:p>
        </p:txBody>
      </p:sp>
      <p:pic>
        <p:nvPicPr>
          <p:cNvPr id="61448" name="Picture 8" descr="napoleons_retreat_from_moscow"/>
          <p:cNvPicPr>
            <a:picLocks noChangeAspect="1" noChangeArrowheads="1"/>
          </p:cNvPicPr>
          <p:nvPr/>
        </p:nvPicPr>
        <p:blipFill>
          <a:blip r:embed="rId2" cstate="print"/>
          <a:srcRect/>
          <a:stretch>
            <a:fillRect/>
          </a:stretch>
        </p:blipFill>
        <p:spPr bwMode="auto">
          <a:xfrm>
            <a:off x="533400" y="2657475"/>
            <a:ext cx="5410200" cy="38481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a:xfrm flipH="1" flipV="1">
            <a:off x="8686800" y="200025"/>
            <a:ext cx="76200" cy="74613"/>
          </a:xfrm>
        </p:spPr>
        <p:txBody>
          <a:bodyPr/>
          <a:lstStyle/>
          <a:p>
            <a:endParaRPr lang="en-US" sz="4000" dirty="0"/>
          </a:p>
        </p:txBody>
      </p:sp>
      <p:sp>
        <p:nvSpPr>
          <p:cNvPr id="64517" name="Rectangle 5"/>
          <p:cNvSpPr>
            <a:spLocks noGrp="1" noChangeArrowheads="1"/>
          </p:cNvSpPr>
          <p:nvPr>
            <p:ph type="body" sz="half" idx="1"/>
          </p:nvPr>
        </p:nvSpPr>
        <p:spPr>
          <a:xfrm>
            <a:off x="457200" y="1447800"/>
            <a:ext cx="4038600" cy="4525963"/>
          </a:xfrm>
        </p:spPr>
        <p:txBody>
          <a:bodyPr/>
          <a:lstStyle/>
          <a:p>
            <a:pPr>
              <a:lnSpc>
                <a:spcPct val="90000"/>
              </a:lnSpc>
            </a:pPr>
            <a:r>
              <a:rPr lang="en-US" dirty="0"/>
              <a:t>Though Napoleon was able to raise another army, he suffered his final defeat in 1815 </a:t>
            </a:r>
          </a:p>
          <a:p>
            <a:pPr>
              <a:lnSpc>
                <a:spcPct val="90000"/>
              </a:lnSpc>
            </a:pPr>
            <a:r>
              <a:rPr lang="en-US" dirty="0">
                <a:highlight>
                  <a:srgbClr val="FFFF00"/>
                </a:highlight>
              </a:rPr>
              <a:t>Battle of Waterloo</a:t>
            </a:r>
          </a:p>
          <a:p>
            <a:pPr>
              <a:lnSpc>
                <a:spcPct val="90000"/>
              </a:lnSpc>
            </a:pPr>
            <a:r>
              <a:rPr lang="en-US" dirty="0"/>
              <a:t>Napoleon was </a:t>
            </a:r>
            <a:r>
              <a:rPr lang="en-US" dirty="0">
                <a:highlight>
                  <a:srgbClr val="FFFF00"/>
                </a:highlight>
              </a:rPr>
              <a:t>exiled to a small island in the South Atlantic </a:t>
            </a:r>
            <a:r>
              <a:rPr lang="en-US" dirty="0"/>
              <a:t>where he eventually died</a:t>
            </a:r>
          </a:p>
        </p:txBody>
      </p:sp>
      <p:sp>
        <p:nvSpPr>
          <p:cNvPr id="64518" name="Rectangle 6"/>
          <p:cNvSpPr>
            <a:spLocks noGrp="1" noChangeArrowheads="1"/>
          </p:cNvSpPr>
          <p:nvPr>
            <p:ph type="body" sz="half" idx="2"/>
          </p:nvPr>
        </p:nvSpPr>
        <p:spPr/>
        <p:txBody>
          <a:bodyPr/>
          <a:lstStyle/>
          <a:p>
            <a:pPr>
              <a:lnSpc>
                <a:spcPct val="90000"/>
              </a:lnSpc>
            </a:pPr>
            <a:endParaRPr lang="en-US"/>
          </a:p>
        </p:txBody>
      </p:sp>
      <p:pic>
        <p:nvPicPr>
          <p:cNvPr id="64520" name="Picture 8" descr="Napoleon"/>
          <p:cNvPicPr>
            <a:picLocks noChangeAspect="1" noChangeArrowheads="1"/>
          </p:cNvPicPr>
          <p:nvPr/>
        </p:nvPicPr>
        <p:blipFill>
          <a:blip r:embed="rId2" cstate="print"/>
          <a:srcRect/>
          <a:stretch>
            <a:fillRect/>
          </a:stretch>
        </p:blipFill>
        <p:spPr bwMode="auto">
          <a:xfrm>
            <a:off x="4953000" y="1371600"/>
            <a:ext cx="3683000" cy="4572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Napoleon’s Defeat</a:t>
            </a:r>
          </a:p>
        </p:txBody>
      </p:sp>
      <p:sp>
        <p:nvSpPr>
          <p:cNvPr id="66564" name="Rectangle 4"/>
          <p:cNvSpPr>
            <a:spLocks noGrp="1" noChangeArrowheads="1"/>
          </p:cNvSpPr>
          <p:nvPr>
            <p:ph type="body" sz="half" idx="1"/>
          </p:nvPr>
        </p:nvSpPr>
        <p:spPr>
          <a:xfrm>
            <a:off x="304800" y="2133600"/>
            <a:ext cx="4038600" cy="2743200"/>
          </a:xfrm>
        </p:spPr>
        <p:txBody>
          <a:bodyPr/>
          <a:lstStyle/>
          <a:p>
            <a:pPr>
              <a:lnSpc>
                <a:spcPct val="90000"/>
              </a:lnSpc>
            </a:pPr>
            <a:r>
              <a:rPr lang="en-US" dirty="0">
                <a:highlight>
                  <a:srgbClr val="FFFF00"/>
                </a:highlight>
              </a:rPr>
              <a:t>Result: Congress of Vienna </a:t>
            </a:r>
          </a:p>
          <a:p>
            <a:pPr>
              <a:lnSpc>
                <a:spcPct val="90000"/>
              </a:lnSpc>
            </a:pPr>
            <a:r>
              <a:rPr lang="en-US" dirty="0"/>
              <a:t>European powers met to set a balance of power in Europe</a:t>
            </a:r>
          </a:p>
        </p:txBody>
      </p:sp>
      <p:sp>
        <p:nvSpPr>
          <p:cNvPr id="66565" name="Rectangle 5"/>
          <p:cNvSpPr>
            <a:spLocks noGrp="1" noChangeArrowheads="1"/>
          </p:cNvSpPr>
          <p:nvPr>
            <p:ph type="body" sz="half" idx="2"/>
          </p:nvPr>
        </p:nvSpPr>
        <p:spPr/>
        <p:txBody>
          <a:bodyPr/>
          <a:lstStyle/>
          <a:p>
            <a:pPr>
              <a:lnSpc>
                <a:spcPct val="90000"/>
              </a:lnSpc>
              <a:buFontTx/>
              <a:buNone/>
            </a:pPr>
            <a:r>
              <a:rPr lang="en-US" dirty="0"/>
              <a:t>-France’s borders were contained by stronger nations to prevent French aggression</a:t>
            </a:r>
          </a:p>
          <a:p>
            <a:pPr>
              <a:lnSpc>
                <a:spcPct val="90000"/>
              </a:lnSpc>
              <a:buFontTx/>
              <a:buNone/>
            </a:pPr>
            <a:r>
              <a:rPr lang="en-US" dirty="0"/>
              <a:t>-</a:t>
            </a:r>
            <a:r>
              <a:rPr lang="en-US" dirty="0">
                <a:highlight>
                  <a:srgbClr val="FFFF00"/>
                </a:highlight>
              </a:rPr>
              <a:t>Many European monarchies were restored to power</a:t>
            </a:r>
          </a:p>
          <a:p>
            <a:pPr>
              <a:lnSpc>
                <a:spcPct val="90000"/>
              </a:lnSpc>
              <a:buFontTx/>
              <a:buNone/>
            </a:pPr>
            <a:r>
              <a:rPr lang="en-US" dirty="0"/>
              <a:t>- </a:t>
            </a:r>
            <a:r>
              <a:rPr lang="en-US" dirty="0">
                <a:highlight>
                  <a:srgbClr val="FFFF00"/>
                </a:highlight>
              </a:rPr>
              <a:t>Europe gained a long lasting peace (40 years)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56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56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5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dirty="0"/>
              <a:t>Tsar Peter the Great (Russia)</a:t>
            </a:r>
          </a:p>
        </p:txBody>
      </p:sp>
      <p:sp>
        <p:nvSpPr>
          <p:cNvPr id="5124" name="Rectangle 4"/>
          <p:cNvSpPr>
            <a:spLocks noGrp="1" noChangeArrowheads="1"/>
          </p:cNvSpPr>
          <p:nvPr>
            <p:ph sz="half" idx="1"/>
          </p:nvPr>
        </p:nvSpPr>
        <p:spPr/>
        <p:txBody>
          <a:bodyPr/>
          <a:lstStyle/>
          <a:p>
            <a:endParaRPr lang="en-US" sz="2800"/>
          </a:p>
        </p:txBody>
      </p:sp>
      <p:sp>
        <p:nvSpPr>
          <p:cNvPr id="5125" name="Rectangle 5"/>
          <p:cNvSpPr>
            <a:spLocks noGrp="1" noChangeArrowheads="1"/>
          </p:cNvSpPr>
          <p:nvPr>
            <p:ph type="body" sz="half" idx="2"/>
          </p:nvPr>
        </p:nvSpPr>
        <p:spPr>
          <a:xfrm>
            <a:off x="4495800" y="1600200"/>
            <a:ext cx="4191000" cy="4525963"/>
          </a:xfrm>
        </p:spPr>
        <p:txBody>
          <a:bodyPr/>
          <a:lstStyle/>
          <a:p>
            <a:r>
              <a:rPr lang="en-US" sz="2800" dirty="0">
                <a:highlight>
                  <a:srgbClr val="FFFF00"/>
                </a:highlight>
              </a:rPr>
              <a:t>Took control of Russia’s Eastern Orthodox Church</a:t>
            </a:r>
          </a:p>
          <a:p>
            <a:r>
              <a:rPr lang="en-US" sz="2800" dirty="0">
                <a:highlight>
                  <a:srgbClr val="FFFF00"/>
                </a:highlight>
              </a:rPr>
              <a:t>He reduced the power of the large landowners</a:t>
            </a:r>
          </a:p>
          <a:p>
            <a:r>
              <a:rPr lang="en-US" sz="2800" dirty="0"/>
              <a:t>Pushed education reforms </a:t>
            </a:r>
          </a:p>
          <a:p>
            <a:r>
              <a:rPr lang="en-US" sz="2800" dirty="0">
                <a:highlight>
                  <a:srgbClr val="FFFF00"/>
                </a:highlight>
              </a:rPr>
              <a:t>“westernized” Russia</a:t>
            </a:r>
          </a:p>
          <a:p>
            <a:r>
              <a:rPr lang="en-US" sz="2800" dirty="0"/>
              <a:t>Reigned for 42 years</a:t>
            </a:r>
          </a:p>
          <a:p>
            <a:endParaRPr lang="en-US" sz="2800" dirty="0"/>
          </a:p>
        </p:txBody>
      </p:sp>
      <p:pic>
        <p:nvPicPr>
          <p:cNvPr id="5127" name="Picture 7" descr="pete"/>
          <p:cNvPicPr>
            <a:picLocks noChangeAspect="1" noChangeArrowheads="1"/>
          </p:cNvPicPr>
          <p:nvPr/>
        </p:nvPicPr>
        <p:blipFill>
          <a:blip r:embed="rId2" cstate="print"/>
          <a:srcRect/>
          <a:stretch>
            <a:fillRect/>
          </a:stretch>
        </p:blipFill>
        <p:spPr bwMode="auto">
          <a:xfrm>
            <a:off x="304800" y="1524000"/>
            <a:ext cx="4191000" cy="464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r>
              <a:rPr lang="en-US" dirty="0"/>
              <a:t>Absolute Monarchs</a:t>
            </a:r>
          </a:p>
        </p:txBody>
      </p:sp>
      <p:sp>
        <p:nvSpPr>
          <p:cNvPr id="10298" name="Rectangle 58"/>
          <p:cNvSpPr>
            <a:spLocks noChangeArrowheads="1"/>
          </p:cNvSpPr>
          <p:nvPr/>
        </p:nvSpPr>
        <p:spPr bwMode="auto">
          <a:xfrm>
            <a:off x="533400" y="5503863"/>
            <a:ext cx="2057400" cy="1131887"/>
          </a:xfrm>
          <a:prstGeom prst="rect">
            <a:avLst/>
          </a:prstGeom>
          <a:noFill/>
          <a:ln w="9525">
            <a:noFill/>
            <a:miter lim="800000"/>
            <a:headEnd/>
            <a:tailEnd/>
          </a:ln>
          <a:effectLst/>
        </p:spPr>
        <p:txBody>
          <a:bodyPr/>
          <a:lstStyle/>
          <a:p>
            <a:pPr>
              <a:spcBef>
                <a:spcPct val="20000"/>
              </a:spcBef>
            </a:pPr>
            <a:r>
              <a:rPr lang="en-US" sz="2800"/>
              <a:t>   Religion</a:t>
            </a:r>
          </a:p>
        </p:txBody>
      </p:sp>
      <p:sp>
        <p:nvSpPr>
          <p:cNvPr id="10296" name="Rectangle 56"/>
          <p:cNvSpPr>
            <a:spLocks noChangeArrowheads="1"/>
          </p:cNvSpPr>
          <p:nvPr/>
        </p:nvSpPr>
        <p:spPr bwMode="auto">
          <a:xfrm>
            <a:off x="533400" y="3889375"/>
            <a:ext cx="2057400" cy="1614488"/>
          </a:xfrm>
          <a:prstGeom prst="rect">
            <a:avLst/>
          </a:prstGeom>
          <a:noFill/>
          <a:ln w="9525">
            <a:noFill/>
            <a:miter lim="800000"/>
            <a:headEnd/>
            <a:tailEnd/>
          </a:ln>
          <a:effectLst/>
        </p:spPr>
        <p:txBody>
          <a:bodyPr/>
          <a:lstStyle/>
          <a:p>
            <a:pPr>
              <a:spcBef>
                <a:spcPct val="20000"/>
              </a:spcBef>
            </a:pPr>
            <a:r>
              <a:rPr lang="en-US" sz="2800"/>
              <a:t>      Arts</a:t>
            </a:r>
          </a:p>
        </p:txBody>
      </p:sp>
      <p:sp>
        <p:nvSpPr>
          <p:cNvPr id="10294" name="Rectangle 54"/>
          <p:cNvSpPr>
            <a:spLocks noChangeArrowheads="1"/>
          </p:cNvSpPr>
          <p:nvPr/>
        </p:nvSpPr>
        <p:spPr bwMode="auto">
          <a:xfrm>
            <a:off x="533400" y="2579688"/>
            <a:ext cx="2057400" cy="1309687"/>
          </a:xfrm>
          <a:prstGeom prst="rect">
            <a:avLst/>
          </a:prstGeom>
          <a:noFill/>
          <a:ln w="9525">
            <a:noFill/>
            <a:miter lim="800000"/>
            <a:headEnd/>
            <a:tailEnd/>
          </a:ln>
          <a:effectLst/>
        </p:spPr>
        <p:txBody>
          <a:bodyPr/>
          <a:lstStyle/>
          <a:p>
            <a:pPr algn="ctr">
              <a:spcBef>
                <a:spcPct val="20000"/>
              </a:spcBef>
            </a:pPr>
            <a:r>
              <a:rPr lang="en-US" sz="2800"/>
              <a:t>Control of </a:t>
            </a:r>
          </a:p>
          <a:p>
            <a:pPr algn="ctr">
              <a:spcBef>
                <a:spcPct val="20000"/>
              </a:spcBef>
            </a:pPr>
            <a:r>
              <a:rPr lang="en-US" sz="2800"/>
              <a:t>Power</a:t>
            </a:r>
          </a:p>
          <a:p>
            <a:pPr>
              <a:spcBef>
                <a:spcPct val="20000"/>
              </a:spcBef>
            </a:pPr>
            <a:r>
              <a:rPr lang="en-US" sz="2800"/>
              <a:t>      </a:t>
            </a:r>
          </a:p>
        </p:txBody>
      </p:sp>
      <p:sp>
        <p:nvSpPr>
          <p:cNvPr id="10292" name="Rectangle 52"/>
          <p:cNvSpPr>
            <a:spLocks noChangeArrowheads="1"/>
          </p:cNvSpPr>
          <p:nvPr/>
        </p:nvSpPr>
        <p:spPr bwMode="auto">
          <a:xfrm>
            <a:off x="533400" y="1447800"/>
            <a:ext cx="2057400" cy="1131888"/>
          </a:xfrm>
          <a:prstGeom prst="rect">
            <a:avLst/>
          </a:prstGeom>
          <a:noFill/>
          <a:ln w="9525">
            <a:noFill/>
            <a:miter lim="800000"/>
            <a:headEnd/>
            <a:tailEnd/>
          </a:ln>
          <a:effectLst/>
        </p:spPr>
        <p:txBody>
          <a:bodyPr/>
          <a:lstStyle/>
          <a:p>
            <a:pPr>
              <a:spcBef>
                <a:spcPct val="20000"/>
              </a:spcBef>
            </a:pPr>
            <a:endParaRPr lang="en-US" sz="2800"/>
          </a:p>
        </p:txBody>
      </p:sp>
      <p:sp>
        <p:nvSpPr>
          <p:cNvPr id="10288" name="Rectangle 48"/>
          <p:cNvSpPr>
            <a:spLocks noChangeArrowheads="1"/>
          </p:cNvSpPr>
          <p:nvPr/>
        </p:nvSpPr>
        <p:spPr bwMode="auto">
          <a:xfrm>
            <a:off x="6705600" y="2579688"/>
            <a:ext cx="2057400" cy="1309687"/>
          </a:xfrm>
          <a:prstGeom prst="rect">
            <a:avLst/>
          </a:prstGeom>
          <a:noFill/>
          <a:ln w="9525">
            <a:noFill/>
            <a:miter lim="800000"/>
            <a:headEnd/>
            <a:tailEnd/>
          </a:ln>
          <a:effectLst/>
        </p:spPr>
        <p:txBody>
          <a:bodyPr/>
          <a:lstStyle/>
          <a:p>
            <a:pPr>
              <a:spcBef>
                <a:spcPct val="20000"/>
              </a:spcBef>
            </a:pPr>
            <a:r>
              <a:rPr lang="en-US" sz="2000"/>
              <a:t>Redistributed land among the upper class</a:t>
            </a:r>
          </a:p>
        </p:txBody>
      </p:sp>
      <p:sp>
        <p:nvSpPr>
          <p:cNvPr id="10286" name="Rectangle 46"/>
          <p:cNvSpPr>
            <a:spLocks noChangeArrowheads="1"/>
          </p:cNvSpPr>
          <p:nvPr/>
        </p:nvSpPr>
        <p:spPr bwMode="auto">
          <a:xfrm>
            <a:off x="4648200" y="2579688"/>
            <a:ext cx="2057400" cy="1309687"/>
          </a:xfrm>
          <a:prstGeom prst="rect">
            <a:avLst/>
          </a:prstGeom>
          <a:noFill/>
          <a:ln w="9525">
            <a:noFill/>
            <a:miter lim="800000"/>
            <a:headEnd/>
            <a:tailEnd/>
          </a:ln>
          <a:effectLst/>
        </p:spPr>
        <p:txBody>
          <a:bodyPr/>
          <a:lstStyle/>
          <a:p>
            <a:pPr algn="ctr">
              <a:spcBef>
                <a:spcPct val="20000"/>
              </a:spcBef>
            </a:pPr>
            <a:r>
              <a:rPr lang="en-US" sz="2000"/>
              <a:t>Reduced the power of the large landowners</a:t>
            </a:r>
          </a:p>
        </p:txBody>
      </p:sp>
      <p:sp>
        <p:nvSpPr>
          <p:cNvPr id="10284" name="Rectangle 44"/>
          <p:cNvSpPr>
            <a:spLocks noChangeArrowheads="1"/>
          </p:cNvSpPr>
          <p:nvPr/>
        </p:nvSpPr>
        <p:spPr bwMode="auto">
          <a:xfrm>
            <a:off x="2590800" y="2579688"/>
            <a:ext cx="2057400" cy="1309687"/>
          </a:xfrm>
          <a:prstGeom prst="rect">
            <a:avLst/>
          </a:prstGeom>
          <a:noFill/>
          <a:ln w="9525">
            <a:noFill/>
            <a:miter lim="800000"/>
            <a:headEnd/>
            <a:tailEnd/>
          </a:ln>
          <a:effectLst/>
        </p:spPr>
        <p:txBody>
          <a:bodyPr/>
          <a:lstStyle/>
          <a:p>
            <a:pPr algn="ctr">
              <a:spcBef>
                <a:spcPct val="20000"/>
              </a:spcBef>
            </a:pPr>
            <a:r>
              <a:rPr lang="en-US" sz="2000"/>
              <a:t>Limited the Power of the Upper Class</a:t>
            </a:r>
          </a:p>
        </p:txBody>
      </p:sp>
      <p:sp>
        <p:nvSpPr>
          <p:cNvPr id="10280" name="Rectangle 40"/>
          <p:cNvSpPr>
            <a:spLocks noChangeArrowheads="1"/>
          </p:cNvSpPr>
          <p:nvPr/>
        </p:nvSpPr>
        <p:spPr bwMode="auto">
          <a:xfrm>
            <a:off x="6705600" y="5503863"/>
            <a:ext cx="2057400" cy="1131887"/>
          </a:xfrm>
          <a:prstGeom prst="rect">
            <a:avLst/>
          </a:prstGeom>
          <a:noFill/>
          <a:ln w="9525">
            <a:noFill/>
            <a:miter lim="800000"/>
            <a:headEnd/>
            <a:tailEnd/>
          </a:ln>
          <a:effectLst/>
        </p:spPr>
        <p:txBody>
          <a:bodyPr/>
          <a:lstStyle/>
          <a:p>
            <a:pPr algn="ctr">
              <a:spcBef>
                <a:spcPct val="20000"/>
              </a:spcBef>
            </a:pPr>
            <a:r>
              <a:rPr lang="en-US" sz="2000"/>
              <a:t>Controlled religious choice</a:t>
            </a:r>
          </a:p>
        </p:txBody>
      </p:sp>
      <p:sp>
        <p:nvSpPr>
          <p:cNvPr id="10278" name="Rectangle 38"/>
          <p:cNvSpPr>
            <a:spLocks noChangeArrowheads="1"/>
          </p:cNvSpPr>
          <p:nvPr/>
        </p:nvSpPr>
        <p:spPr bwMode="auto">
          <a:xfrm>
            <a:off x="4648200" y="5503863"/>
            <a:ext cx="2057400" cy="1131887"/>
          </a:xfrm>
          <a:prstGeom prst="rect">
            <a:avLst/>
          </a:prstGeom>
          <a:noFill/>
          <a:ln w="9525">
            <a:noFill/>
            <a:miter lim="800000"/>
            <a:headEnd/>
            <a:tailEnd/>
          </a:ln>
          <a:effectLst/>
        </p:spPr>
        <p:txBody>
          <a:bodyPr/>
          <a:lstStyle/>
          <a:p>
            <a:pPr algn="ctr">
              <a:spcBef>
                <a:spcPct val="20000"/>
              </a:spcBef>
            </a:pPr>
            <a:r>
              <a:rPr lang="en-US" sz="2000"/>
              <a:t>Took control of the Church</a:t>
            </a:r>
          </a:p>
        </p:txBody>
      </p:sp>
      <p:sp>
        <p:nvSpPr>
          <p:cNvPr id="10276" name="Rectangle 36"/>
          <p:cNvSpPr>
            <a:spLocks noChangeArrowheads="1"/>
          </p:cNvSpPr>
          <p:nvPr/>
        </p:nvSpPr>
        <p:spPr bwMode="auto">
          <a:xfrm>
            <a:off x="2590800" y="5503863"/>
            <a:ext cx="2057400" cy="1131887"/>
          </a:xfrm>
          <a:prstGeom prst="rect">
            <a:avLst/>
          </a:prstGeom>
          <a:noFill/>
          <a:ln w="9525">
            <a:noFill/>
            <a:miter lim="800000"/>
            <a:headEnd/>
            <a:tailEnd/>
          </a:ln>
          <a:effectLst/>
        </p:spPr>
        <p:txBody>
          <a:bodyPr/>
          <a:lstStyle/>
          <a:p>
            <a:pPr algn="ctr">
              <a:spcBef>
                <a:spcPct val="20000"/>
              </a:spcBef>
            </a:pPr>
            <a:r>
              <a:rPr lang="en-US" sz="2000"/>
              <a:t>Took control of the Church </a:t>
            </a:r>
          </a:p>
        </p:txBody>
      </p:sp>
      <p:sp>
        <p:nvSpPr>
          <p:cNvPr id="10257" name="Rectangle 17"/>
          <p:cNvSpPr>
            <a:spLocks noChangeArrowheads="1"/>
          </p:cNvSpPr>
          <p:nvPr/>
        </p:nvSpPr>
        <p:spPr bwMode="auto">
          <a:xfrm>
            <a:off x="6705600" y="3889375"/>
            <a:ext cx="2057400" cy="1614488"/>
          </a:xfrm>
          <a:prstGeom prst="rect">
            <a:avLst/>
          </a:prstGeom>
          <a:noFill/>
          <a:ln w="9525">
            <a:noFill/>
            <a:miter lim="800000"/>
            <a:headEnd/>
            <a:tailEnd/>
          </a:ln>
          <a:effectLst/>
        </p:spPr>
        <p:txBody>
          <a:bodyPr/>
          <a:lstStyle/>
          <a:p>
            <a:pPr algn="ctr">
              <a:spcBef>
                <a:spcPct val="20000"/>
              </a:spcBef>
            </a:pPr>
            <a:r>
              <a:rPr lang="en-US" sz="2000"/>
              <a:t>Supported the arts and literature</a:t>
            </a:r>
          </a:p>
          <a:p>
            <a:pPr algn="ctr">
              <a:spcBef>
                <a:spcPct val="20000"/>
              </a:spcBef>
            </a:pPr>
            <a:endParaRPr lang="en-US" sz="2000"/>
          </a:p>
        </p:txBody>
      </p:sp>
      <p:sp>
        <p:nvSpPr>
          <p:cNvPr id="10256" name="Rectangle 16"/>
          <p:cNvSpPr>
            <a:spLocks noChangeArrowheads="1"/>
          </p:cNvSpPr>
          <p:nvPr/>
        </p:nvSpPr>
        <p:spPr bwMode="auto">
          <a:xfrm>
            <a:off x="4648200" y="3889375"/>
            <a:ext cx="2057400" cy="1614488"/>
          </a:xfrm>
          <a:prstGeom prst="rect">
            <a:avLst/>
          </a:prstGeom>
          <a:noFill/>
          <a:ln w="9525">
            <a:noFill/>
            <a:miter lim="800000"/>
            <a:headEnd/>
            <a:tailEnd/>
          </a:ln>
          <a:effectLst/>
        </p:spPr>
        <p:txBody>
          <a:bodyPr/>
          <a:lstStyle/>
          <a:p>
            <a:pPr algn="ctr">
              <a:spcBef>
                <a:spcPct val="20000"/>
              </a:spcBef>
            </a:pPr>
            <a:r>
              <a:rPr lang="en-US" sz="2000"/>
              <a:t>Westernized Russia, including education reforms</a:t>
            </a:r>
          </a:p>
        </p:txBody>
      </p:sp>
      <p:sp>
        <p:nvSpPr>
          <p:cNvPr id="10255" name="Rectangle 15"/>
          <p:cNvSpPr>
            <a:spLocks noChangeArrowheads="1"/>
          </p:cNvSpPr>
          <p:nvPr/>
        </p:nvSpPr>
        <p:spPr bwMode="auto">
          <a:xfrm>
            <a:off x="2590800" y="3889375"/>
            <a:ext cx="2057400" cy="1614488"/>
          </a:xfrm>
          <a:prstGeom prst="rect">
            <a:avLst/>
          </a:prstGeom>
          <a:noFill/>
          <a:ln w="9525">
            <a:noFill/>
            <a:miter lim="800000"/>
            <a:headEnd/>
            <a:tailEnd/>
          </a:ln>
          <a:effectLst/>
        </p:spPr>
        <p:txBody>
          <a:bodyPr/>
          <a:lstStyle/>
          <a:p>
            <a:pPr algn="ctr">
              <a:spcBef>
                <a:spcPct val="20000"/>
              </a:spcBef>
            </a:pPr>
            <a:r>
              <a:rPr lang="en-US" sz="2000"/>
              <a:t>Supported the arts and literature</a:t>
            </a:r>
          </a:p>
        </p:txBody>
      </p:sp>
      <p:sp>
        <p:nvSpPr>
          <p:cNvPr id="10253" name="Rectangle 13"/>
          <p:cNvSpPr>
            <a:spLocks noChangeArrowheads="1"/>
          </p:cNvSpPr>
          <p:nvPr/>
        </p:nvSpPr>
        <p:spPr bwMode="auto">
          <a:xfrm>
            <a:off x="6705600" y="1447800"/>
            <a:ext cx="2057400" cy="1131888"/>
          </a:xfrm>
          <a:prstGeom prst="rect">
            <a:avLst/>
          </a:prstGeom>
          <a:noFill/>
          <a:ln w="9525">
            <a:noFill/>
            <a:miter lim="800000"/>
            <a:headEnd/>
            <a:tailEnd/>
          </a:ln>
          <a:effectLst/>
        </p:spPr>
        <p:txBody>
          <a:bodyPr/>
          <a:lstStyle/>
          <a:p>
            <a:pPr algn="ctr">
              <a:spcBef>
                <a:spcPct val="20000"/>
              </a:spcBef>
            </a:pPr>
            <a:r>
              <a:rPr lang="en-US" sz="2800"/>
              <a:t>Tokugawa        Ieyasu</a:t>
            </a:r>
          </a:p>
        </p:txBody>
      </p:sp>
      <p:sp>
        <p:nvSpPr>
          <p:cNvPr id="10252" name="Rectangle 12"/>
          <p:cNvSpPr>
            <a:spLocks noChangeArrowheads="1"/>
          </p:cNvSpPr>
          <p:nvPr/>
        </p:nvSpPr>
        <p:spPr bwMode="auto">
          <a:xfrm>
            <a:off x="4648200" y="1447800"/>
            <a:ext cx="2057400" cy="1131888"/>
          </a:xfrm>
          <a:prstGeom prst="rect">
            <a:avLst/>
          </a:prstGeom>
          <a:noFill/>
          <a:ln w="9525">
            <a:noFill/>
            <a:miter lim="800000"/>
            <a:headEnd/>
            <a:tailEnd/>
          </a:ln>
          <a:effectLst/>
        </p:spPr>
        <p:txBody>
          <a:bodyPr/>
          <a:lstStyle/>
          <a:p>
            <a:pPr algn="ctr">
              <a:spcBef>
                <a:spcPct val="20000"/>
              </a:spcBef>
            </a:pPr>
            <a:r>
              <a:rPr lang="en-US" sz="2800"/>
              <a:t>Peter the Great</a:t>
            </a:r>
          </a:p>
        </p:txBody>
      </p:sp>
      <p:sp>
        <p:nvSpPr>
          <p:cNvPr id="10251" name="Rectangle 11"/>
          <p:cNvSpPr>
            <a:spLocks noChangeArrowheads="1"/>
          </p:cNvSpPr>
          <p:nvPr/>
        </p:nvSpPr>
        <p:spPr bwMode="auto">
          <a:xfrm>
            <a:off x="2590800" y="1447800"/>
            <a:ext cx="2057400" cy="1131888"/>
          </a:xfrm>
          <a:prstGeom prst="rect">
            <a:avLst/>
          </a:prstGeom>
          <a:noFill/>
          <a:ln w="9525">
            <a:noFill/>
            <a:miter lim="800000"/>
            <a:headEnd/>
            <a:tailEnd/>
          </a:ln>
          <a:effectLst/>
        </p:spPr>
        <p:txBody>
          <a:bodyPr/>
          <a:lstStyle/>
          <a:p>
            <a:pPr algn="ctr">
              <a:spcBef>
                <a:spcPct val="20000"/>
              </a:spcBef>
            </a:pPr>
            <a:r>
              <a:rPr lang="en-US" sz="2800"/>
              <a:t>Louis XIV</a:t>
            </a:r>
          </a:p>
        </p:txBody>
      </p:sp>
      <p:sp>
        <p:nvSpPr>
          <p:cNvPr id="10262" name="Line 22"/>
          <p:cNvSpPr>
            <a:spLocks noChangeShapeType="1"/>
          </p:cNvSpPr>
          <p:nvPr/>
        </p:nvSpPr>
        <p:spPr bwMode="auto">
          <a:xfrm>
            <a:off x="533400" y="1447800"/>
            <a:ext cx="8229600" cy="0"/>
          </a:xfrm>
          <a:prstGeom prst="line">
            <a:avLst/>
          </a:prstGeom>
          <a:noFill/>
          <a:ln w="28575" cap="sq">
            <a:solidFill>
              <a:schemeClr val="tx1"/>
            </a:solidFill>
            <a:round/>
            <a:headEnd/>
            <a:tailEnd/>
          </a:ln>
          <a:effectLst/>
        </p:spPr>
        <p:txBody>
          <a:bodyPr/>
          <a:lstStyle/>
          <a:p>
            <a:endParaRPr lang="en-US"/>
          </a:p>
        </p:txBody>
      </p:sp>
      <p:sp>
        <p:nvSpPr>
          <p:cNvPr id="10264" name="Line 24"/>
          <p:cNvSpPr>
            <a:spLocks noChangeShapeType="1"/>
          </p:cNvSpPr>
          <p:nvPr/>
        </p:nvSpPr>
        <p:spPr bwMode="auto">
          <a:xfrm>
            <a:off x="533400" y="2579688"/>
            <a:ext cx="8229600" cy="0"/>
          </a:xfrm>
          <a:prstGeom prst="line">
            <a:avLst/>
          </a:prstGeom>
          <a:noFill/>
          <a:ln w="12700">
            <a:solidFill>
              <a:schemeClr val="tx1"/>
            </a:solidFill>
            <a:round/>
            <a:headEnd/>
            <a:tailEnd/>
          </a:ln>
          <a:effectLst/>
        </p:spPr>
        <p:txBody>
          <a:bodyPr/>
          <a:lstStyle/>
          <a:p>
            <a:endParaRPr lang="en-US"/>
          </a:p>
        </p:txBody>
      </p:sp>
      <p:sp>
        <p:nvSpPr>
          <p:cNvPr id="10265" name="Line 25"/>
          <p:cNvSpPr>
            <a:spLocks noChangeShapeType="1"/>
          </p:cNvSpPr>
          <p:nvPr/>
        </p:nvSpPr>
        <p:spPr bwMode="auto">
          <a:xfrm>
            <a:off x="533400" y="5503863"/>
            <a:ext cx="8229600" cy="0"/>
          </a:xfrm>
          <a:prstGeom prst="line">
            <a:avLst/>
          </a:prstGeom>
          <a:noFill/>
          <a:ln w="12700">
            <a:solidFill>
              <a:schemeClr val="tx1"/>
            </a:solidFill>
            <a:round/>
            <a:headEnd/>
            <a:tailEnd/>
          </a:ln>
          <a:effectLst/>
        </p:spPr>
        <p:txBody>
          <a:bodyPr/>
          <a:lstStyle/>
          <a:p>
            <a:endParaRPr lang="en-US"/>
          </a:p>
        </p:txBody>
      </p:sp>
      <p:sp>
        <p:nvSpPr>
          <p:cNvPr id="10266" name="Line 26"/>
          <p:cNvSpPr>
            <a:spLocks noChangeShapeType="1"/>
          </p:cNvSpPr>
          <p:nvPr/>
        </p:nvSpPr>
        <p:spPr bwMode="auto">
          <a:xfrm>
            <a:off x="533400" y="6635750"/>
            <a:ext cx="8229600" cy="0"/>
          </a:xfrm>
          <a:prstGeom prst="line">
            <a:avLst/>
          </a:prstGeom>
          <a:noFill/>
          <a:ln w="28575" cap="sq">
            <a:solidFill>
              <a:schemeClr val="tx1"/>
            </a:solidFill>
            <a:round/>
            <a:headEnd/>
            <a:tailEnd/>
          </a:ln>
          <a:effectLst/>
        </p:spPr>
        <p:txBody>
          <a:bodyPr/>
          <a:lstStyle/>
          <a:p>
            <a:endParaRPr lang="en-US"/>
          </a:p>
        </p:txBody>
      </p:sp>
      <p:sp>
        <p:nvSpPr>
          <p:cNvPr id="10267" name="Line 27"/>
          <p:cNvSpPr>
            <a:spLocks noChangeShapeType="1"/>
          </p:cNvSpPr>
          <p:nvPr/>
        </p:nvSpPr>
        <p:spPr bwMode="auto">
          <a:xfrm>
            <a:off x="533400" y="1447800"/>
            <a:ext cx="0" cy="5187950"/>
          </a:xfrm>
          <a:prstGeom prst="line">
            <a:avLst/>
          </a:prstGeom>
          <a:noFill/>
          <a:ln w="28575" cap="sq">
            <a:solidFill>
              <a:schemeClr val="tx1"/>
            </a:solidFill>
            <a:round/>
            <a:headEnd/>
            <a:tailEnd/>
          </a:ln>
          <a:effectLst/>
        </p:spPr>
        <p:txBody>
          <a:bodyPr/>
          <a:lstStyle/>
          <a:p>
            <a:endParaRPr lang="en-US"/>
          </a:p>
        </p:txBody>
      </p:sp>
      <p:sp>
        <p:nvSpPr>
          <p:cNvPr id="10269" name="Line 29"/>
          <p:cNvSpPr>
            <a:spLocks noChangeShapeType="1"/>
          </p:cNvSpPr>
          <p:nvPr/>
        </p:nvSpPr>
        <p:spPr bwMode="auto">
          <a:xfrm>
            <a:off x="4648200" y="1447800"/>
            <a:ext cx="0" cy="5187950"/>
          </a:xfrm>
          <a:prstGeom prst="line">
            <a:avLst/>
          </a:prstGeom>
          <a:noFill/>
          <a:ln w="12700">
            <a:solidFill>
              <a:schemeClr val="tx1"/>
            </a:solidFill>
            <a:round/>
            <a:headEnd/>
            <a:tailEnd/>
          </a:ln>
          <a:effectLst/>
        </p:spPr>
        <p:txBody>
          <a:bodyPr/>
          <a:lstStyle/>
          <a:p>
            <a:endParaRPr lang="en-US"/>
          </a:p>
        </p:txBody>
      </p:sp>
      <p:sp>
        <p:nvSpPr>
          <p:cNvPr id="10270" name="Line 30"/>
          <p:cNvSpPr>
            <a:spLocks noChangeShapeType="1"/>
          </p:cNvSpPr>
          <p:nvPr/>
        </p:nvSpPr>
        <p:spPr bwMode="auto">
          <a:xfrm>
            <a:off x="6705600" y="1447800"/>
            <a:ext cx="0" cy="5187950"/>
          </a:xfrm>
          <a:prstGeom prst="line">
            <a:avLst/>
          </a:prstGeom>
          <a:noFill/>
          <a:ln w="12700">
            <a:solidFill>
              <a:schemeClr val="tx1"/>
            </a:solidFill>
            <a:round/>
            <a:headEnd/>
            <a:tailEnd/>
          </a:ln>
          <a:effectLst/>
        </p:spPr>
        <p:txBody>
          <a:bodyPr/>
          <a:lstStyle/>
          <a:p>
            <a:endParaRPr lang="en-US"/>
          </a:p>
        </p:txBody>
      </p:sp>
      <p:sp>
        <p:nvSpPr>
          <p:cNvPr id="10271" name="Line 31"/>
          <p:cNvSpPr>
            <a:spLocks noChangeShapeType="1"/>
          </p:cNvSpPr>
          <p:nvPr/>
        </p:nvSpPr>
        <p:spPr bwMode="auto">
          <a:xfrm>
            <a:off x="8763000" y="1447800"/>
            <a:ext cx="0" cy="5187950"/>
          </a:xfrm>
          <a:prstGeom prst="line">
            <a:avLst/>
          </a:prstGeom>
          <a:noFill/>
          <a:ln w="28575" cap="sq">
            <a:solidFill>
              <a:schemeClr val="tx1"/>
            </a:solidFill>
            <a:round/>
            <a:headEnd/>
            <a:tailEnd/>
          </a:ln>
          <a:effectLst/>
        </p:spPr>
        <p:txBody>
          <a:bodyPr/>
          <a:lstStyle/>
          <a:p>
            <a:endParaRPr lang="en-US"/>
          </a:p>
        </p:txBody>
      </p:sp>
      <p:sp>
        <p:nvSpPr>
          <p:cNvPr id="10285" name="Line 45"/>
          <p:cNvSpPr>
            <a:spLocks noChangeShapeType="1"/>
          </p:cNvSpPr>
          <p:nvPr/>
        </p:nvSpPr>
        <p:spPr bwMode="auto">
          <a:xfrm>
            <a:off x="533400" y="3889375"/>
            <a:ext cx="8229600" cy="0"/>
          </a:xfrm>
          <a:prstGeom prst="line">
            <a:avLst/>
          </a:prstGeom>
          <a:noFill/>
          <a:ln w="12700">
            <a:solidFill>
              <a:schemeClr val="tx1"/>
            </a:solidFill>
            <a:round/>
            <a:headEnd/>
            <a:tailEnd/>
          </a:ln>
          <a:effectLst/>
        </p:spPr>
        <p:txBody>
          <a:bodyPr/>
          <a:lstStyle/>
          <a:p>
            <a:endParaRPr lang="en-US"/>
          </a:p>
        </p:txBody>
      </p:sp>
      <p:sp>
        <p:nvSpPr>
          <p:cNvPr id="10293" name="Line 53"/>
          <p:cNvSpPr>
            <a:spLocks noChangeShapeType="1"/>
          </p:cNvSpPr>
          <p:nvPr/>
        </p:nvSpPr>
        <p:spPr bwMode="auto">
          <a:xfrm>
            <a:off x="2590800" y="1447800"/>
            <a:ext cx="0" cy="5187950"/>
          </a:xfrm>
          <a:prstGeom prst="line">
            <a:avLst/>
          </a:prstGeom>
          <a:noFill/>
          <a:ln w="12700">
            <a:solidFill>
              <a:schemeClr val="tx1"/>
            </a:solidFill>
            <a:round/>
            <a:headEnd/>
            <a:tailEnd/>
          </a:ln>
          <a:effectLst/>
        </p:spPr>
        <p:txBody>
          <a:bodyPr/>
          <a:lstStyle/>
          <a:p>
            <a:endParaRPr lang="en-US"/>
          </a:p>
        </p:txBody>
      </p:sp>
      <p:pic>
        <p:nvPicPr>
          <p:cNvPr id="10319" name="Picture 79" descr="Louis_XIV_and_Moliere"/>
          <p:cNvPicPr>
            <a:picLocks noChangeAspect="1" noChangeArrowheads="1"/>
          </p:cNvPicPr>
          <p:nvPr/>
        </p:nvPicPr>
        <p:blipFill>
          <a:blip r:embed="rId2" cstate="print"/>
          <a:srcRect/>
          <a:stretch>
            <a:fillRect/>
          </a:stretch>
        </p:blipFill>
        <p:spPr bwMode="auto">
          <a:xfrm>
            <a:off x="533400" y="1447800"/>
            <a:ext cx="2057400" cy="111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5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5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5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7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7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345BF-795A-486A-8843-FEE76B67A1CD}"/>
              </a:ext>
            </a:extLst>
          </p:cNvPr>
          <p:cNvSpPr>
            <a:spLocks noGrp="1"/>
          </p:cNvSpPr>
          <p:nvPr>
            <p:ph type="ctrTitle"/>
          </p:nvPr>
        </p:nvSpPr>
        <p:spPr/>
        <p:txBody>
          <a:bodyPr/>
          <a:lstStyle/>
          <a:p>
            <a:r>
              <a:rPr lang="en-US" dirty="0"/>
              <a:t>Age of Revolutions</a:t>
            </a:r>
          </a:p>
        </p:txBody>
      </p:sp>
      <p:sp>
        <p:nvSpPr>
          <p:cNvPr id="3" name="Subtitle 2">
            <a:extLst>
              <a:ext uri="{FF2B5EF4-FFF2-40B4-BE49-F238E27FC236}">
                <a16:creationId xmlns:a16="http://schemas.microsoft.com/office/drawing/2014/main" id="{050F5BC7-B785-483A-A3C7-8A8DCE938CC9}"/>
              </a:ext>
            </a:extLst>
          </p:cNvPr>
          <p:cNvSpPr>
            <a:spLocks noGrp="1"/>
          </p:cNvSpPr>
          <p:nvPr>
            <p:ph type="subTitle" idx="1"/>
          </p:nvPr>
        </p:nvSpPr>
        <p:spPr/>
        <p:txBody>
          <a:bodyPr/>
          <a:lstStyle/>
          <a:p>
            <a:r>
              <a:rPr lang="en-US" dirty="0"/>
              <a:t>SSWH14</a:t>
            </a:r>
          </a:p>
        </p:txBody>
      </p:sp>
    </p:spTree>
    <p:extLst>
      <p:ext uri="{BB962C8B-B14F-4D97-AF65-F5344CB8AC3E}">
        <p14:creationId xmlns:p14="http://schemas.microsoft.com/office/powerpoint/2010/main" val="143129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43000"/>
          </a:xfrm>
        </p:spPr>
        <p:txBody>
          <a:bodyPr/>
          <a:lstStyle/>
          <a:p>
            <a:r>
              <a:rPr lang="en-US" sz="4000"/>
              <a:t>England’s “Glorious Revolution” (1689)</a:t>
            </a:r>
          </a:p>
        </p:txBody>
      </p:sp>
      <p:sp>
        <p:nvSpPr>
          <p:cNvPr id="13320" name="Rectangle 8"/>
          <p:cNvSpPr>
            <a:spLocks noGrp="1" noChangeArrowheads="1"/>
          </p:cNvSpPr>
          <p:nvPr>
            <p:ph type="body" sz="half" idx="1"/>
          </p:nvPr>
        </p:nvSpPr>
        <p:spPr>
          <a:xfrm>
            <a:off x="228600" y="1219200"/>
            <a:ext cx="5410200" cy="5257800"/>
          </a:xfrm>
        </p:spPr>
        <p:txBody>
          <a:bodyPr/>
          <a:lstStyle/>
          <a:p>
            <a:r>
              <a:rPr lang="en-US" dirty="0"/>
              <a:t>Two bad monarchs</a:t>
            </a:r>
          </a:p>
          <a:p>
            <a:r>
              <a:rPr lang="en-US" dirty="0">
                <a:highlight>
                  <a:srgbClr val="FFFF00"/>
                </a:highlight>
              </a:rPr>
              <a:t>1. Charles II</a:t>
            </a:r>
          </a:p>
          <a:p>
            <a:r>
              <a:rPr lang="en-US" dirty="0">
                <a:highlight>
                  <a:srgbClr val="FFFF00"/>
                </a:highlight>
              </a:rPr>
              <a:t>Parliament limited the power of the monarchy </a:t>
            </a:r>
          </a:p>
          <a:p>
            <a:r>
              <a:rPr lang="en-US" dirty="0">
                <a:highlight>
                  <a:srgbClr val="FFFF00"/>
                </a:highlight>
              </a:rPr>
              <a:t>Gave more rights to citizens </a:t>
            </a:r>
          </a:p>
          <a:p>
            <a:r>
              <a:rPr lang="en-US" dirty="0"/>
              <a:t>Charles died in 1685 with no heirs</a:t>
            </a:r>
          </a:p>
          <a:p>
            <a:r>
              <a:rPr lang="en-US" dirty="0"/>
              <a:t>His Catholic brother became King</a:t>
            </a:r>
          </a:p>
          <a:p>
            <a:r>
              <a:rPr lang="en-US" dirty="0">
                <a:highlight>
                  <a:srgbClr val="FFFF00"/>
                </a:highlight>
              </a:rPr>
              <a:t>2.James II</a:t>
            </a:r>
          </a:p>
        </p:txBody>
      </p:sp>
      <p:sp>
        <p:nvSpPr>
          <p:cNvPr id="13321" name="Rectangle 9"/>
          <p:cNvSpPr>
            <a:spLocks noGrp="1" noChangeArrowheads="1"/>
          </p:cNvSpPr>
          <p:nvPr>
            <p:ph type="body" sz="half" idx="2"/>
          </p:nvPr>
        </p:nvSpPr>
        <p:spPr>
          <a:xfrm>
            <a:off x="5791200" y="2209800"/>
            <a:ext cx="3124200" cy="4525963"/>
          </a:xfrm>
        </p:spPr>
        <p:txBody>
          <a:bodyPr/>
          <a:lstStyle/>
          <a:p>
            <a:endParaRPr lang="en-US"/>
          </a:p>
          <a:p>
            <a:endParaRPr lang="en-US"/>
          </a:p>
          <a:p>
            <a:endParaRPr lang="en-US"/>
          </a:p>
          <a:p>
            <a:endParaRPr lang="en-US"/>
          </a:p>
          <a:p>
            <a:endParaRPr lang="en-US"/>
          </a:p>
          <a:p>
            <a:pPr>
              <a:buFontTx/>
              <a:buNone/>
            </a:pPr>
            <a:endParaRPr lang="en-US"/>
          </a:p>
          <a:p>
            <a:pPr algn="ctr">
              <a:buFontTx/>
              <a:buNone/>
            </a:pPr>
            <a:r>
              <a:rPr lang="en-US"/>
              <a:t>   James II</a:t>
            </a:r>
          </a:p>
          <a:p>
            <a:pPr algn="ctr">
              <a:buFontTx/>
              <a:buNone/>
            </a:pPr>
            <a:r>
              <a:rPr lang="en-US" sz="1600"/>
              <a:t>Why would a Catholic King concern the English Parliament? </a:t>
            </a:r>
          </a:p>
        </p:txBody>
      </p:sp>
      <p:pic>
        <p:nvPicPr>
          <p:cNvPr id="13322" name="Picture 10" descr="kingCharlesII"/>
          <p:cNvPicPr>
            <a:picLocks noChangeAspect="1" noChangeArrowheads="1"/>
          </p:cNvPicPr>
          <p:nvPr/>
        </p:nvPicPr>
        <p:blipFill>
          <a:blip r:embed="rId2" cstate="print"/>
          <a:srcRect/>
          <a:stretch>
            <a:fillRect/>
          </a:stretch>
        </p:blipFill>
        <p:spPr bwMode="auto">
          <a:xfrm>
            <a:off x="5791200" y="1219200"/>
            <a:ext cx="3098800" cy="3952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20">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7200" y="0"/>
            <a:ext cx="8229600" cy="1143000"/>
          </a:xfrm>
        </p:spPr>
        <p:txBody>
          <a:bodyPr/>
          <a:lstStyle/>
          <a:p>
            <a:r>
              <a:rPr lang="en-US"/>
              <a:t>James II</a:t>
            </a:r>
          </a:p>
        </p:txBody>
      </p:sp>
      <p:sp>
        <p:nvSpPr>
          <p:cNvPr id="16389" name="Rectangle 5"/>
          <p:cNvSpPr>
            <a:spLocks noGrp="1" noChangeArrowheads="1"/>
          </p:cNvSpPr>
          <p:nvPr>
            <p:ph type="body" sz="half" idx="1"/>
          </p:nvPr>
        </p:nvSpPr>
        <p:spPr>
          <a:xfrm>
            <a:off x="3962400" y="1676400"/>
            <a:ext cx="5029200" cy="4572000"/>
          </a:xfrm>
        </p:spPr>
        <p:txBody>
          <a:bodyPr/>
          <a:lstStyle/>
          <a:p>
            <a:r>
              <a:rPr lang="en-US" sz="3200" dirty="0">
                <a:highlight>
                  <a:srgbClr val="FFFF00"/>
                </a:highlight>
              </a:rPr>
              <a:t>Violated English law</a:t>
            </a:r>
          </a:p>
          <a:p>
            <a:r>
              <a:rPr lang="en-US" sz="3200" dirty="0">
                <a:highlight>
                  <a:srgbClr val="FFFF00"/>
                </a:highlight>
              </a:rPr>
              <a:t>Appointed several Catholics to positions of high office</a:t>
            </a:r>
          </a:p>
          <a:p>
            <a:r>
              <a:rPr lang="en-US" sz="3200" dirty="0"/>
              <a:t>After Parliament protested, James dissolved it</a:t>
            </a:r>
            <a:r>
              <a:rPr lang="en-US" dirty="0"/>
              <a:t> </a:t>
            </a:r>
            <a:r>
              <a:rPr lang="en-US" sz="2400" dirty="0"/>
              <a:t> </a:t>
            </a:r>
          </a:p>
          <a:p>
            <a:endParaRPr lang="en-US" sz="2400" dirty="0"/>
          </a:p>
        </p:txBody>
      </p:sp>
      <p:sp>
        <p:nvSpPr>
          <p:cNvPr id="16393" name="Rectangle 9"/>
          <p:cNvSpPr>
            <a:spLocks noGrp="1" noChangeArrowheads="1"/>
          </p:cNvSpPr>
          <p:nvPr>
            <p:ph type="body" sz="half" idx="2"/>
          </p:nvPr>
        </p:nvSpPr>
        <p:spPr>
          <a:xfrm>
            <a:off x="152400" y="2133600"/>
            <a:ext cx="3505200" cy="4525963"/>
          </a:xfrm>
        </p:spPr>
        <p:txBody>
          <a:bodyPr/>
          <a:lstStyle/>
          <a:p>
            <a:endParaRPr lang="en-US" sz="2400"/>
          </a:p>
          <a:p>
            <a:endParaRPr lang="en-US" sz="2400"/>
          </a:p>
          <a:p>
            <a:endParaRPr lang="en-US" sz="2400"/>
          </a:p>
          <a:p>
            <a:endParaRPr lang="en-US" sz="2400"/>
          </a:p>
          <a:p>
            <a:endParaRPr lang="en-US" sz="2400"/>
          </a:p>
          <a:p>
            <a:endParaRPr lang="en-US" sz="2400"/>
          </a:p>
          <a:p>
            <a:endParaRPr lang="en-US" sz="2400"/>
          </a:p>
          <a:p>
            <a:pPr algn="ctr">
              <a:buFontTx/>
              <a:buNone/>
            </a:pPr>
            <a:r>
              <a:rPr lang="en-US" sz="2400"/>
              <a:t>     </a:t>
            </a:r>
            <a:r>
              <a:rPr lang="en-US" sz="2000"/>
              <a:t>James believed in the absolute power of the King. Why would this concern Parliament?</a:t>
            </a:r>
            <a:r>
              <a:rPr lang="en-US" sz="2400"/>
              <a:t> </a:t>
            </a:r>
          </a:p>
        </p:txBody>
      </p:sp>
      <p:pic>
        <p:nvPicPr>
          <p:cNvPr id="16392" name="Picture 8" descr="king-james-ii-1-sized"/>
          <p:cNvPicPr>
            <a:picLocks noChangeAspect="1" noChangeArrowheads="1"/>
          </p:cNvPicPr>
          <p:nvPr/>
        </p:nvPicPr>
        <p:blipFill>
          <a:blip r:embed="rId2" cstate="print"/>
          <a:srcRect/>
          <a:stretch>
            <a:fillRect/>
          </a:stretch>
        </p:blipFill>
        <p:spPr bwMode="auto">
          <a:xfrm>
            <a:off x="685800" y="1295400"/>
            <a:ext cx="2860675" cy="388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143000"/>
          </a:xfrm>
        </p:spPr>
        <p:txBody>
          <a:bodyPr/>
          <a:lstStyle/>
          <a:p>
            <a:r>
              <a:rPr lang="en-US"/>
              <a:t>William and Mary</a:t>
            </a:r>
          </a:p>
        </p:txBody>
      </p:sp>
      <p:sp>
        <p:nvSpPr>
          <p:cNvPr id="19460" name="Rectangle 4"/>
          <p:cNvSpPr>
            <a:spLocks noGrp="1" noChangeArrowheads="1"/>
          </p:cNvSpPr>
          <p:nvPr>
            <p:ph type="body" sz="half" idx="1"/>
          </p:nvPr>
        </p:nvSpPr>
        <p:spPr>
          <a:xfrm>
            <a:off x="0" y="1219200"/>
            <a:ext cx="4495800" cy="5257800"/>
          </a:xfrm>
        </p:spPr>
        <p:txBody>
          <a:bodyPr/>
          <a:lstStyle/>
          <a:p>
            <a:r>
              <a:rPr lang="en-US" sz="2400" dirty="0">
                <a:highlight>
                  <a:srgbClr val="FFFF00"/>
                </a:highlight>
              </a:rPr>
              <a:t>Parliament asked Mary, James’ Protestant daughter, to take over the throne with William</a:t>
            </a:r>
            <a:endParaRPr lang="en-US" sz="2400" dirty="0"/>
          </a:p>
          <a:p>
            <a:r>
              <a:rPr lang="en-US" sz="2400" dirty="0"/>
              <a:t>James didn’t resist</a:t>
            </a:r>
          </a:p>
          <a:p>
            <a:endParaRPr lang="en-US" sz="2400" dirty="0"/>
          </a:p>
          <a:p>
            <a:r>
              <a:rPr lang="en-US" sz="2400" dirty="0">
                <a:highlight>
                  <a:srgbClr val="FFFF00"/>
                </a:highlight>
              </a:rPr>
              <a:t>William and Mary formed a constitutional monarchy with Parliament (The Glorious Revolution)</a:t>
            </a:r>
          </a:p>
          <a:p>
            <a:endParaRPr lang="en-US" sz="2400" dirty="0">
              <a:highlight>
                <a:srgbClr val="FFFF00"/>
              </a:highlight>
            </a:endParaRPr>
          </a:p>
          <a:p>
            <a:r>
              <a:rPr lang="en-US" sz="2400" dirty="0">
                <a:highlight>
                  <a:srgbClr val="FFFF00"/>
                </a:highlight>
              </a:rPr>
              <a:t>Signed the English Bill of Rights</a:t>
            </a:r>
          </a:p>
        </p:txBody>
      </p:sp>
      <p:sp>
        <p:nvSpPr>
          <p:cNvPr id="19461" name="Rectangle 5"/>
          <p:cNvSpPr>
            <a:spLocks noGrp="1" noChangeArrowheads="1"/>
          </p:cNvSpPr>
          <p:nvPr>
            <p:ph type="body" sz="half" idx="2"/>
          </p:nvPr>
        </p:nvSpPr>
        <p:spPr/>
        <p:txBody>
          <a:bodyPr/>
          <a:lstStyle/>
          <a:p>
            <a:endParaRPr lang="en-US" sz="2400"/>
          </a:p>
        </p:txBody>
      </p:sp>
      <p:pic>
        <p:nvPicPr>
          <p:cNvPr id="19465" name="Picture 9" descr="l050"/>
          <p:cNvPicPr>
            <a:picLocks noChangeAspect="1" noChangeArrowheads="1"/>
          </p:cNvPicPr>
          <p:nvPr/>
        </p:nvPicPr>
        <p:blipFill>
          <a:blip r:embed="rId2" cstate="print"/>
          <a:srcRect l="1656" r="3999"/>
          <a:stretch>
            <a:fillRect/>
          </a:stretch>
        </p:blipFill>
        <p:spPr bwMode="auto">
          <a:xfrm>
            <a:off x="4419600" y="1981200"/>
            <a:ext cx="4572000" cy="32496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1143000"/>
          </a:xfrm>
        </p:spPr>
        <p:txBody>
          <a:bodyPr/>
          <a:lstStyle/>
          <a:p>
            <a:r>
              <a:rPr lang="en-US" sz="4000"/>
              <a:t>The American Revolution (1776)</a:t>
            </a:r>
          </a:p>
        </p:txBody>
      </p:sp>
      <p:sp>
        <p:nvSpPr>
          <p:cNvPr id="21508" name="Rectangle 4"/>
          <p:cNvSpPr>
            <a:spLocks noGrp="1" noChangeArrowheads="1"/>
          </p:cNvSpPr>
          <p:nvPr>
            <p:ph type="body" sz="half" idx="1"/>
          </p:nvPr>
        </p:nvSpPr>
        <p:spPr>
          <a:xfrm>
            <a:off x="0" y="1219200"/>
            <a:ext cx="4800600" cy="5105400"/>
          </a:xfrm>
        </p:spPr>
        <p:txBody>
          <a:bodyPr/>
          <a:lstStyle/>
          <a:p>
            <a:pPr>
              <a:lnSpc>
                <a:spcPct val="90000"/>
              </a:lnSpc>
            </a:pPr>
            <a:r>
              <a:rPr lang="en-US" sz="2400" dirty="0">
                <a:highlight>
                  <a:srgbClr val="FFFF00"/>
                </a:highlight>
              </a:rPr>
              <a:t>By the mid 1700s:</a:t>
            </a:r>
          </a:p>
          <a:p>
            <a:pPr>
              <a:lnSpc>
                <a:spcPct val="90000"/>
              </a:lnSpc>
              <a:buFontTx/>
              <a:buNone/>
            </a:pPr>
            <a:r>
              <a:rPr lang="en-US" sz="2400" dirty="0">
                <a:highlight>
                  <a:srgbClr val="FFFF00"/>
                </a:highlight>
              </a:rPr>
              <a:t>   -English colonists had lived in North America for nearly 150 years</a:t>
            </a:r>
          </a:p>
          <a:p>
            <a:pPr>
              <a:lnSpc>
                <a:spcPct val="90000"/>
              </a:lnSpc>
              <a:buFontTx/>
              <a:buNone/>
            </a:pPr>
            <a:r>
              <a:rPr lang="en-US" sz="2400" dirty="0"/>
              <a:t>   -The British colonies had developed trade with much of Europe</a:t>
            </a:r>
          </a:p>
          <a:p>
            <a:pPr>
              <a:lnSpc>
                <a:spcPct val="90000"/>
              </a:lnSpc>
              <a:buFontTx/>
              <a:buNone/>
            </a:pPr>
            <a:r>
              <a:rPr lang="en-US" sz="2400" dirty="0"/>
              <a:t>   -Many colonists had been born in North American and not England</a:t>
            </a:r>
          </a:p>
          <a:p>
            <a:pPr>
              <a:lnSpc>
                <a:spcPct val="90000"/>
              </a:lnSpc>
              <a:buFontTx/>
              <a:buNone/>
            </a:pPr>
            <a:r>
              <a:rPr lang="en-US" sz="2400" dirty="0"/>
              <a:t>   -</a:t>
            </a:r>
            <a:r>
              <a:rPr lang="en-US" sz="2400" dirty="0">
                <a:highlight>
                  <a:srgbClr val="FFFF00"/>
                </a:highlight>
              </a:rPr>
              <a:t>Colonial leaders were inspired by Enlightenment Ideas </a:t>
            </a:r>
          </a:p>
          <a:p>
            <a:pPr>
              <a:lnSpc>
                <a:spcPct val="90000"/>
              </a:lnSpc>
              <a:buFontTx/>
              <a:buNone/>
            </a:pPr>
            <a:r>
              <a:rPr lang="en-US" sz="2400" dirty="0"/>
              <a:t>    </a:t>
            </a:r>
          </a:p>
          <a:p>
            <a:pPr>
              <a:lnSpc>
                <a:spcPct val="90000"/>
              </a:lnSpc>
              <a:buFontTx/>
              <a:buNone/>
            </a:pPr>
            <a:endParaRPr lang="en-US" sz="2400" dirty="0"/>
          </a:p>
        </p:txBody>
      </p:sp>
      <p:sp>
        <p:nvSpPr>
          <p:cNvPr id="21509" name="Rectangle 5"/>
          <p:cNvSpPr>
            <a:spLocks noGrp="1" noChangeArrowheads="1"/>
          </p:cNvSpPr>
          <p:nvPr>
            <p:ph type="body" sz="half" idx="2"/>
          </p:nvPr>
        </p:nvSpPr>
        <p:spPr>
          <a:xfrm>
            <a:off x="4876800" y="5791200"/>
            <a:ext cx="4038600" cy="914400"/>
          </a:xfrm>
        </p:spPr>
        <p:txBody>
          <a:bodyPr/>
          <a:lstStyle/>
          <a:p>
            <a:pPr algn="ctr">
              <a:lnSpc>
                <a:spcPct val="90000"/>
              </a:lnSpc>
              <a:buFontTx/>
              <a:buNone/>
            </a:pPr>
            <a:r>
              <a:rPr lang="en-US" sz="1600"/>
              <a:t>By the mid 1700s, who would have many colonist related more to, England or the colonies? Why? </a:t>
            </a:r>
          </a:p>
          <a:p>
            <a:pPr algn="ctr">
              <a:lnSpc>
                <a:spcPct val="90000"/>
              </a:lnSpc>
              <a:buFontTx/>
              <a:buNone/>
            </a:pPr>
            <a:endParaRPr lang="en-US" sz="1600"/>
          </a:p>
          <a:p>
            <a:pPr>
              <a:lnSpc>
                <a:spcPct val="90000"/>
              </a:lnSpc>
              <a:buFontTx/>
              <a:buNone/>
            </a:pPr>
            <a:endParaRPr lang="en-US"/>
          </a:p>
          <a:p>
            <a:pPr>
              <a:lnSpc>
                <a:spcPct val="90000"/>
              </a:lnSpc>
              <a:buFontTx/>
              <a:buNone/>
            </a:pPr>
            <a:endParaRPr lang="en-US"/>
          </a:p>
          <a:p>
            <a:pPr>
              <a:lnSpc>
                <a:spcPct val="90000"/>
              </a:lnSpc>
              <a:buFontTx/>
              <a:buNone/>
            </a:pPr>
            <a:endParaRPr lang="en-US"/>
          </a:p>
          <a:p>
            <a:pPr>
              <a:lnSpc>
                <a:spcPct val="90000"/>
              </a:lnSpc>
              <a:buFontTx/>
              <a:buNone/>
            </a:pPr>
            <a:endParaRPr lang="en-US"/>
          </a:p>
          <a:p>
            <a:pPr>
              <a:lnSpc>
                <a:spcPct val="90000"/>
              </a:lnSpc>
              <a:buFontTx/>
              <a:buNone/>
            </a:pPr>
            <a:endParaRPr lang="en-US"/>
          </a:p>
          <a:p>
            <a:pPr>
              <a:lnSpc>
                <a:spcPct val="90000"/>
              </a:lnSpc>
              <a:buFontTx/>
              <a:buNone/>
            </a:pPr>
            <a:endParaRPr lang="en-US"/>
          </a:p>
          <a:p>
            <a:pPr>
              <a:lnSpc>
                <a:spcPct val="90000"/>
              </a:lnSpc>
              <a:buFontTx/>
              <a:buNone/>
            </a:pPr>
            <a:endParaRPr lang="en-US"/>
          </a:p>
        </p:txBody>
      </p:sp>
      <p:pic>
        <p:nvPicPr>
          <p:cNvPr id="21511" name="Picture 7" descr="13c6"/>
          <p:cNvPicPr>
            <a:picLocks noChangeAspect="1" noChangeArrowheads="1"/>
          </p:cNvPicPr>
          <p:nvPr/>
        </p:nvPicPr>
        <p:blipFill>
          <a:blip r:embed="rId2" cstate="print"/>
          <a:srcRect l="1825" t="1695" r="-380" b="1695"/>
          <a:stretch>
            <a:fillRect/>
          </a:stretch>
        </p:blipFill>
        <p:spPr bwMode="auto">
          <a:xfrm>
            <a:off x="4876800" y="1371600"/>
            <a:ext cx="4114800" cy="434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0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91DAA22A40EA408FB67ED4CEAEA137" ma:contentTypeVersion="0" ma:contentTypeDescription="Create a new document." ma:contentTypeScope="" ma:versionID="7ff5b67f3666e33cbb1c395baa61aa2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3AC744A-3613-4D18-B1A3-BAD3DEF93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7959DB8-EC88-42F3-B0B9-2052580F0034}">
  <ds:schemaRefs>
    <ds:schemaRef ds:uri="http://schemas.microsoft.com/sharepoint/v3/contenttype/forms"/>
  </ds:schemaRefs>
</ds:datastoreItem>
</file>

<file path=customXml/itemProps3.xml><?xml version="1.0" encoding="utf-8"?>
<ds:datastoreItem xmlns:ds="http://schemas.openxmlformats.org/officeDocument/2006/customXml" ds:itemID="{90FE9DD1-586D-440A-9243-D2850897A4B3}">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2498</TotalTime>
  <Words>1223</Words>
  <Application>Microsoft Office PowerPoint</Application>
  <PresentationFormat>On-screen Show (4:3)</PresentationFormat>
  <Paragraphs>200</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Default Design</vt:lpstr>
      <vt:lpstr>Absolute Monarchs</vt:lpstr>
      <vt:lpstr>Louis XIV (France)</vt:lpstr>
      <vt:lpstr>Tsar Peter the Great (Russia)</vt:lpstr>
      <vt:lpstr>Absolute Monarchs</vt:lpstr>
      <vt:lpstr>Age of Revolutions</vt:lpstr>
      <vt:lpstr>England’s “Glorious Revolution” (1689)</vt:lpstr>
      <vt:lpstr>James II</vt:lpstr>
      <vt:lpstr>William and Mary</vt:lpstr>
      <vt:lpstr>The American Revolution (1776)</vt:lpstr>
      <vt:lpstr>The American Revolution</vt:lpstr>
      <vt:lpstr>The American Revolution</vt:lpstr>
      <vt:lpstr>Results of the American Revolution</vt:lpstr>
      <vt:lpstr>French Revolution (1789)</vt:lpstr>
      <vt:lpstr>French Revolution</vt:lpstr>
      <vt:lpstr>French Revolution</vt:lpstr>
      <vt:lpstr>French Revolution</vt:lpstr>
      <vt:lpstr>Haitian Revolution (1791)</vt:lpstr>
      <vt:lpstr>Haitian Revolution</vt:lpstr>
      <vt:lpstr>Results of the Haitian Revolution</vt:lpstr>
      <vt:lpstr>c. Explain Napoleon’s rise to power, the role of geography in his defeat, and the consequences of France’s defeat for Europe. </vt:lpstr>
      <vt:lpstr>Napoleon</vt:lpstr>
      <vt:lpstr>Napoleon</vt:lpstr>
      <vt:lpstr>Napoleon</vt:lpstr>
      <vt:lpstr>Napoleon’s Downfall</vt:lpstr>
      <vt:lpstr>PowerPoint Presentation</vt:lpstr>
      <vt:lpstr>PowerPoint Presentation</vt:lpstr>
      <vt:lpstr>Napoleon’s Defeat</vt:lpstr>
    </vt:vector>
  </TitlesOfParts>
  <Company>SCCPSS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SSWH14</dc:title>
  <dc:creator>SCCPS</dc:creator>
  <cp:lastModifiedBy>Aaron S. Huff</cp:lastModifiedBy>
  <cp:revision>28</cp:revision>
  <dcterms:created xsi:type="dcterms:W3CDTF">2009-10-19T18:11:05Z</dcterms:created>
  <dcterms:modified xsi:type="dcterms:W3CDTF">2019-11-06T16:39:51Z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0x0101007791DAA22A40EA408FB67ED4CEAEA137</vt:lpwstr>
  </property>
</Properties>
</file>