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976" r:id="rId2"/>
  </p:sldMasterIdLst>
  <p:notesMasterIdLst>
    <p:notesMasterId r:id="rId86"/>
  </p:notesMasterIdLst>
  <p:handoutMasterIdLst>
    <p:handoutMasterId r:id="rId87"/>
  </p:handoutMasterIdLst>
  <p:sldIdLst>
    <p:sldId id="356" r:id="rId3"/>
    <p:sldId id="528" r:id="rId4"/>
    <p:sldId id="259" r:id="rId5"/>
    <p:sldId id="321" r:id="rId6"/>
    <p:sldId id="324" r:id="rId7"/>
    <p:sldId id="329" r:id="rId8"/>
    <p:sldId id="405" r:id="rId9"/>
    <p:sldId id="322" r:id="rId10"/>
    <p:sldId id="325" r:id="rId11"/>
    <p:sldId id="323" r:id="rId12"/>
    <p:sldId id="404" r:id="rId13"/>
    <p:sldId id="327" r:id="rId14"/>
    <p:sldId id="357" r:id="rId15"/>
    <p:sldId id="373" r:id="rId16"/>
    <p:sldId id="380" r:id="rId17"/>
    <p:sldId id="326" r:id="rId18"/>
    <p:sldId id="410" r:id="rId19"/>
    <p:sldId id="521" r:id="rId20"/>
    <p:sldId id="522" r:id="rId21"/>
    <p:sldId id="523" r:id="rId22"/>
    <p:sldId id="260" r:id="rId23"/>
    <p:sldId id="332" r:id="rId24"/>
    <p:sldId id="423" r:id="rId25"/>
    <p:sldId id="416" r:id="rId26"/>
    <p:sldId id="430" r:id="rId27"/>
    <p:sldId id="424" r:id="rId28"/>
    <p:sldId id="442" r:id="rId29"/>
    <p:sldId id="426" r:id="rId30"/>
    <p:sldId id="428" r:id="rId31"/>
    <p:sldId id="431" r:id="rId32"/>
    <p:sldId id="333" r:id="rId33"/>
    <p:sldId id="433" r:id="rId34"/>
    <p:sldId id="338" r:id="rId35"/>
    <p:sldId id="440" r:id="rId36"/>
    <p:sldId id="446" r:id="rId37"/>
    <p:sldId id="436" r:id="rId38"/>
    <p:sldId id="435" r:id="rId39"/>
    <p:sldId id="444" r:id="rId40"/>
    <p:sldId id="524" r:id="rId41"/>
    <p:sldId id="529" r:id="rId42"/>
    <p:sldId id="449" r:id="rId43"/>
    <p:sldId id="448" r:id="rId44"/>
    <p:sldId id="334" r:id="rId45"/>
    <p:sldId id="452" r:id="rId46"/>
    <p:sldId id="450" r:id="rId47"/>
    <p:sldId id="354" r:id="rId48"/>
    <p:sldId id="355" r:id="rId49"/>
    <p:sldId id="454" r:id="rId50"/>
    <p:sldId id="518" r:id="rId51"/>
    <p:sldId id="520" r:id="rId52"/>
    <p:sldId id="525" r:id="rId53"/>
    <p:sldId id="459" r:id="rId54"/>
    <p:sldId id="379" r:id="rId55"/>
    <p:sldId id="457" r:id="rId56"/>
    <p:sldId id="456" r:id="rId57"/>
    <p:sldId id="460" r:id="rId58"/>
    <p:sldId id="458" r:id="rId59"/>
    <p:sldId id="515" r:id="rId60"/>
    <p:sldId id="530" r:id="rId61"/>
    <p:sldId id="516" r:id="rId62"/>
    <p:sldId id="361" r:id="rId63"/>
    <p:sldId id="360" r:id="rId64"/>
    <p:sldId id="261" r:id="rId65"/>
    <p:sldId id="363" r:id="rId66"/>
    <p:sldId id="362" r:id="rId67"/>
    <p:sldId id="462" r:id="rId68"/>
    <p:sldId id="463" r:id="rId69"/>
    <p:sldId id="527" r:id="rId70"/>
    <p:sldId id="466" r:id="rId71"/>
    <p:sldId id="526" r:id="rId72"/>
    <p:sldId id="532" r:id="rId73"/>
    <p:sldId id="494" r:id="rId74"/>
    <p:sldId id="495" r:id="rId75"/>
    <p:sldId id="496" r:id="rId76"/>
    <p:sldId id="500" r:id="rId77"/>
    <p:sldId id="533" r:id="rId78"/>
    <p:sldId id="502" r:id="rId79"/>
    <p:sldId id="504" r:id="rId80"/>
    <p:sldId id="470" r:id="rId81"/>
    <p:sldId id="476" r:id="rId82"/>
    <p:sldId id="472" r:id="rId83"/>
    <p:sldId id="477" r:id="rId84"/>
    <p:sldId id="531" r:id="rId8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99"/>
    <a:srgbClr val="00CC99"/>
    <a:srgbClr val="33CC33"/>
    <a:srgbClr val="990000"/>
    <a:srgbClr val="F561E0"/>
    <a:srgbClr val="00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387B4-A24C-4D79-95A0-52241CB57D11}" v="1099" dt="2019-08-06T20:18:35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S. Huff" userId="872471ec-4153-44e4-82fc-2255ebe39baf" providerId="ADAL" clId="{2B8387B4-A24C-4D79-95A0-52241CB57D11}"/>
    <pc:docChg chg="undo redo custSel mod addSld delSld modSld sldOrd modMainMaster">
      <pc:chgData name="Aaron S. Huff" userId="872471ec-4153-44e4-82fc-2255ebe39baf" providerId="ADAL" clId="{2B8387B4-A24C-4D79-95A0-52241CB57D11}" dt="2019-08-06T20:18:35.156" v="4341" actId="1076"/>
      <pc:docMkLst>
        <pc:docMk/>
      </pc:docMkLst>
      <pc:sldChg chg="addSp delSp modSp modTransition modAnim">
        <pc:chgData name="Aaron S. Huff" userId="872471ec-4153-44e4-82fc-2255ebe39baf" providerId="ADAL" clId="{2B8387B4-A24C-4D79-95A0-52241CB57D11}" dt="2019-08-05T20:59:36.331" v="478"/>
        <pc:sldMkLst>
          <pc:docMk/>
          <pc:sldMk cId="0" sldId="259"/>
        </pc:sldMkLst>
        <pc:spChg chg="add del mod">
          <ac:chgData name="Aaron S. Huff" userId="872471ec-4153-44e4-82fc-2255ebe39baf" providerId="ADAL" clId="{2B8387B4-A24C-4D79-95A0-52241CB57D11}" dt="2019-08-02T18:52:25.906" v="9" actId="478"/>
          <ac:spMkLst>
            <pc:docMk/>
            <pc:sldMk cId="0" sldId="259"/>
            <ac:spMk id="2" creationId="{3B516C29-A2E2-4E1A-99BD-3A81FD264162}"/>
          </ac:spMkLst>
        </pc:spChg>
        <pc:spChg chg="add del mod">
          <ac:chgData name="Aaron S. Huff" userId="872471ec-4153-44e4-82fc-2255ebe39baf" providerId="ADAL" clId="{2B8387B4-A24C-4D79-95A0-52241CB57D11}" dt="2019-08-02T19:03:10.874" v="119" actId="478"/>
          <ac:spMkLst>
            <pc:docMk/>
            <pc:sldMk cId="0" sldId="259"/>
            <ac:spMk id="3" creationId="{11AE5FD2-CA70-47DB-B89F-AA343B372A37}"/>
          </ac:spMkLst>
        </pc:spChg>
        <pc:spChg chg="add mod">
          <ac:chgData name="Aaron S. Huff" userId="872471ec-4153-44e4-82fc-2255ebe39baf" providerId="ADAL" clId="{2B8387B4-A24C-4D79-95A0-52241CB57D11}" dt="2019-08-02T19:00:56.453" v="115" actId="13926"/>
          <ac:spMkLst>
            <pc:docMk/>
            <pc:sldMk cId="0" sldId="259"/>
            <ac:spMk id="8" creationId="{847DF67A-905A-41AA-AC9B-10BF5237699D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k cId="0" sldId="259"/>
            <ac:spMk id="19460" creationId="{5D839E23-AE25-430A-B1B7-9852AED20219}"/>
          </ac:spMkLst>
        </pc:spChg>
        <pc:spChg chg="mod">
          <ac:chgData name="Aaron S. Huff" userId="872471ec-4153-44e4-82fc-2255ebe39baf" providerId="ADAL" clId="{2B8387B4-A24C-4D79-95A0-52241CB57D11}" dt="2019-08-02T19:49:51.270" v="192" actId="14100"/>
          <ac:spMkLst>
            <pc:docMk/>
            <pc:sldMk cId="0" sldId="259"/>
            <ac:spMk id="67586" creationId="{693D4633-B9B3-4C60-AD0C-F26F0634D761}"/>
          </ac:spMkLst>
        </pc:spChg>
        <pc:spChg chg="mod">
          <ac:chgData name="Aaron S. Huff" userId="872471ec-4153-44e4-82fc-2255ebe39baf" providerId="ADAL" clId="{2B8387B4-A24C-4D79-95A0-52241CB57D11}" dt="2019-08-02T19:05:53.824" v="171" actId="20577"/>
          <ac:spMkLst>
            <pc:docMk/>
            <pc:sldMk cId="0" sldId="259"/>
            <ac:spMk id="67587" creationId="{8D196C31-5E26-4CE5-AB8E-74615D301AC9}"/>
          </ac:spMkLst>
        </pc:spChg>
        <pc:picChg chg="add del">
          <ac:chgData name="Aaron S. Huff" userId="872471ec-4153-44e4-82fc-2255ebe39baf" providerId="ADAL" clId="{2B8387B4-A24C-4D79-95A0-52241CB57D11}" dt="2019-08-02T18:52:25.116" v="6"/>
          <ac:picMkLst>
            <pc:docMk/>
            <pc:sldMk cId="0" sldId="259"/>
            <ac:picMk id="7" creationId="{1AFB12B3-C432-476C-89C5-1A903B34C2B4}"/>
          </ac:picMkLst>
        </pc:picChg>
        <pc:picChg chg="add mod">
          <ac:chgData name="Aaron S. Huff" userId="872471ec-4153-44e4-82fc-2255ebe39baf" providerId="ADAL" clId="{2B8387B4-A24C-4D79-95A0-52241CB57D11}" dt="2019-08-02T19:03:04.094" v="118" actId="1076"/>
          <ac:picMkLst>
            <pc:docMk/>
            <pc:sldMk cId="0" sldId="259"/>
            <ac:picMk id="9" creationId="{373B1943-BA8E-498D-8126-4193954517A2}"/>
          </ac:picMkLst>
        </pc:picChg>
        <pc:picChg chg="add del mod">
          <ac:chgData name="Aaron S. Huff" userId="872471ec-4153-44e4-82fc-2255ebe39baf" providerId="ADAL" clId="{2B8387B4-A24C-4D79-95A0-52241CB57D11}" dt="2019-08-02T19:03:00.434" v="117" actId="478"/>
          <ac:picMkLst>
            <pc:docMk/>
            <pc:sldMk cId="0" sldId="259"/>
            <ac:picMk id="19461" creationId="{FA0D4AA7-30DD-4626-9B52-B5384CBD0E4B}"/>
          </ac:picMkLst>
        </pc:picChg>
      </pc:sldChg>
      <pc:sldChg chg="addSp modSp modTransition setBg modAnim">
        <pc:chgData name="Aaron S. Huff" userId="872471ec-4153-44e4-82fc-2255ebe39baf" providerId="ADAL" clId="{2B8387B4-A24C-4D79-95A0-52241CB57D11}" dt="2019-08-05T20:59:36.331" v="478"/>
        <pc:sldMkLst>
          <pc:docMk/>
          <pc:sldMk cId="0" sldId="260"/>
        </pc:sldMkLst>
        <pc:spChg chg="add mod">
          <ac:chgData name="Aaron S. Huff" userId="872471ec-4153-44e4-82fc-2255ebe39baf" providerId="ADAL" clId="{2B8387B4-A24C-4D79-95A0-52241CB57D11}" dt="2019-08-05T20:50:28.354" v="329" actId="13926"/>
          <ac:spMkLst>
            <pc:docMk/>
            <pc:sldMk cId="0" sldId="260"/>
            <ac:spMk id="5" creationId="{B891EDFA-1DE4-43F5-B261-C85D78DF1849}"/>
          </ac:spMkLst>
        </pc:spChg>
        <pc:spChg chg="mod">
          <ac:chgData name="Aaron S. Huff" userId="872471ec-4153-44e4-82fc-2255ebe39baf" providerId="ADAL" clId="{2B8387B4-A24C-4D79-95A0-52241CB57D11}" dt="2019-08-05T20:55:18.820" v="397" actId="1076"/>
          <ac:spMkLst>
            <pc:docMk/>
            <pc:sldMk cId="0" sldId="260"/>
            <ac:spMk id="68610" creationId="{9E5B1BA7-EFA0-4713-9AA4-3FBD5829B1C8}"/>
          </ac:spMkLst>
        </pc:spChg>
        <pc:spChg chg="mod">
          <ac:chgData name="Aaron S. Huff" userId="872471ec-4153-44e4-82fc-2255ebe39baf" providerId="ADAL" clId="{2B8387B4-A24C-4D79-95A0-52241CB57D11}" dt="2019-08-05T20:51:19.093" v="345" actId="1076"/>
          <ac:spMkLst>
            <pc:docMk/>
            <pc:sldMk cId="0" sldId="260"/>
            <ac:spMk id="68611" creationId="{66115278-F3B2-4554-9FD6-55D0A82AF804}"/>
          </ac:spMkLst>
        </pc:spChg>
        <pc:picChg chg="mod">
          <ac:chgData name="Aaron S. Huff" userId="872471ec-4153-44e4-82fc-2255ebe39baf" providerId="ADAL" clId="{2B8387B4-A24C-4D79-95A0-52241CB57D11}" dt="2019-08-05T20:50:52.830" v="339" actId="1076"/>
          <ac:picMkLst>
            <pc:docMk/>
            <pc:sldMk cId="0" sldId="260"/>
            <ac:picMk id="52228" creationId="{71750D12-7635-4E4B-8E90-68D52F993195}"/>
          </ac:picMkLst>
        </pc:picChg>
      </pc:sldChg>
      <pc:sldChg chg="modSp modTransition setBg modAnim">
        <pc:chgData name="Aaron S. Huff" userId="872471ec-4153-44e4-82fc-2255ebe39baf" providerId="ADAL" clId="{2B8387B4-A24C-4D79-95A0-52241CB57D11}" dt="2019-08-06T19:42:33.949" v="4333" actId="1076"/>
        <pc:sldMkLst>
          <pc:docMk/>
          <pc:sldMk cId="0" sldId="261"/>
        </pc:sldMkLst>
        <pc:spChg chg="mod">
          <ac:chgData name="Aaron S. Huff" userId="872471ec-4153-44e4-82fc-2255ebe39baf" providerId="ADAL" clId="{2B8387B4-A24C-4D79-95A0-52241CB57D11}" dt="2019-08-06T19:42:33.949" v="4333" actId="1076"/>
          <ac:spMkLst>
            <pc:docMk/>
            <pc:sldMk cId="0" sldId="261"/>
            <ac:spMk id="69635" creationId="{34FCACB4-BD4B-4239-A088-DFE34135EAE1}"/>
          </ac:spMkLst>
        </pc:spChg>
        <pc:picChg chg="mod">
          <ac:chgData name="Aaron S. Huff" userId="872471ec-4153-44e4-82fc-2255ebe39baf" providerId="ADAL" clId="{2B8387B4-A24C-4D79-95A0-52241CB57D11}" dt="2019-08-06T15:02:14.113" v="2458" actId="1076"/>
          <ac:picMkLst>
            <pc:docMk/>
            <pc:sldMk cId="0" sldId="261"/>
            <ac:picMk id="104452" creationId="{494E0637-BCB3-40A9-98C1-99D5BA814CB8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21"/>
        </pc:sldMkLst>
        <pc:spChg chg="mod">
          <ac:chgData name="Aaron S. Huff" userId="872471ec-4153-44e4-82fc-2255ebe39baf" providerId="ADAL" clId="{2B8387B4-A24C-4D79-95A0-52241CB57D11}" dt="2019-08-02T18:58:51.553" v="95" actId="403"/>
          <ac:spMkLst>
            <pc:docMk/>
            <pc:sldMk cId="0" sldId="321"/>
            <ac:spMk id="21506" creationId="{460328D2-B8CA-493E-ADA7-4D1D097F5C1D}"/>
          </ac:spMkLst>
        </pc:spChg>
        <pc:spChg chg="mod">
          <ac:chgData name="Aaron S. Huff" userId="872471ec-4153-44e4-82fc-2255ebe39baf" providerId="ADAL" clId="{2B8387B4-A24C-4D79-95A0-52241CB57D11}" dt="2019-08-02T18:59:15.223" v="105" actId="20577"/>
          <ac:spMkLst>
            <pc:docMk/>
            <pc:sldMk cId="0" sldId="321"/>
            <ac:spMk id="21507" creationId="{DE21C689-6808-42C6-B80C-B9830313189A}"/>
          </ac:spMkLst>
        </pc:spChg>
        <pc:spChg chg="mod">
          <ac:chgData name="Aaron S. Huff" userId="872471ec-4153-44e4-82fc-2255ebe39baf" providerId="ADAL" clId="{2B8387B4-A24C-4D79-95A0-52241CB57D11}" dt="2019-08-02T18:59:04.373" v="101" actId="1076"/>
          <ac:spMkLst>
            <pc:docMk/>
            <pc:sldMk cId="0" sldId="321"/>
            <ac:spMk id="21509" creationId="{B1003E7F-ABD8-4538-A66F-79C73F484A63}"/>
          </ac:spMkLst>
        </pc:spChg>
        <pc:picChg chg="mod">
          <ac:chgData name="Aaron S. Huff" userId="872471ec-4153-44e4-82fc-2255ebe39baf" providerId="ADAL" clId="{2B8387B4-A24C-4D79-95A0-52241CB57D11}" dt="2019-08-02T18:59:08.834" v="102" actId="1076"/>
          <ac:picMkLst>
            <pc:docMk/>
            <pc:sldMk cId="0" sldId="321"/>
            <ac:picMk id="21508" creationId="{D8F20A14-35EA-4B9E-9C44-12CA156A119B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22"/>
        </pc:sldMkLst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k cId="0" sldId="322"/>
            <ac:spMk id="28675" creationId="{D230424E-1D27-479F-9FD7-7091D81E99EC}"/>
          </ac:spMkLst>
        </pc:sp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22"/>
            <ac:picMk id="28676" creationId="{F5A6174E-A781-4992-876F-C9BA1AE3CCA4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23"/>
        </pc:sldMkLst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k cId="0" sldId="323"/>
            <ac:spMk id="32773" creationId="{80CB75F0-9C8D-46B5-A83B-F60E86EEF76D}"/>
          </ac:spMkLst>
        </pc:spChg>
        <pc:picChg chg="mod">
          <ac:chgData name="Aaron S. Huff" userId="872471ec-4153-44e4-82fc-2255ebe39baf" providerId="ADAL" clId="{2B8387B4-A24C-4D79-95A0-52241CB57D11}" dt="2019-08-05T18:20:40.288" v="263" actId="1076"/>
          <ac:picMkLst>
            <pc:docMk/>
            <pc:sldMk cId="0" sldId="323"/>
            <ac:picMk id="32771" creationId="{FAF869EE-B2CA-498C-861E-82261182D84E}"/>
          </ac:picMkLst>
        </pc:picChg>
        <pc:picChg chg="mod">
          <ac:chgData name="Aaron S. Huff" userId="872471ec-4153-44e4-82fc-2255ebe39baf" providerId="ADAL" clId="{2B8387B4-A24C-4D79-95A0-52241CB57D11}" dt="2019-08-05T18:20:41.880" v="264" actId="1076"/>
          <ac:picMkLst>
            <pc:docMk/>
            <pc:sldMk cId="0" sldId="323"/>
            <ac:picMk id="32772" creationId="{564EAC1F-E0F5-49D2-B481-522D31227E69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24"/>
        </pc:sldMkLst>
        <pc:spChg chg="mod">
          <ac:chgData name="Aaron S. Huff" userId="872471ec-4153-44e4-82fc-2255ebe39baf" providerId="ADAL" clId="{2B8387B4-A24C-4D79-95A0-52241CB57D11}" dt="2019-08-02T19:55:15.903" v="235" actId="33524"/>
          <ac:spMkLst>
            <pc:docMk/>
            <pc:sldMk cId="0" sldId="324"/>
            <ac:spMk id="23554" creationId="{5FEACC3F-B310-4746-BE0E-2F03B7F74E05}"/>
          </ac:spMkLst>
        </pc:spChg>
        <pc:picChg chg="mod">
          <ac:chgData name="Aaron S. Huff" userId="872471ec-4153-44e4-82fc-2255ebe39baf" providerId="ADAL" clId="{2B8387B4-A24C-4D79-95A0-52241CB57D11}" dt="2019-08-02T19:55:23.359" v="237" actId="1076"/>
          <ac:picMkLst>
            <pc:docMk/>
            <pc:sldMk cId="0" sldId="324"/>
            <ac:picMk id="23555" creationId="{EBE1B603-4720-4729-9210-7BC9AE42F345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25"/>
        </pc:sldMkLst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25"/>
            <ac:picMk id="30724" creationId="{7CCDBE89-D840-4380-9842-5E4FA29D85A4}"/>
          </ac:picMkLst>
        </pc:pic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25"/>
            <ac:picMk id="30725" creationId="{C1D5F49D-4EBE-4582-9E47-88B86DC3B029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26"/>
        </pc:sldMkLst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26"/>
            <ac:picMk id="44036" creationId="{DAF9DFFC-9A9C-45F5-932E-9669907AB415}"/>
          </ac:picMkLst>
        </pc:pic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26"/>
            <ac:picMk id="44037" creationId="{34EB90BF-A36B-47AB-B2F2-A1AC4937A881}"/>
          </ac:picMkLst>
        </pc:pic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26"/>
            <ac:picMk id="44038" creationId="{2576AF65-3BB0-4357-9D9F-3F281036059A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27"/>
        </pc:sldMkLst>
        <pc:spChg chg="mod">
          <ac:chgData name="Aaron S. Huff" userId="872471ec-4153-44e4-82fc-2255ebe39baf" providerId="ADAL" clId="{2B8387B4-A24C-4D79-95A0-52241CB57D11}" dt="2019-08-05T18:24:37.499" v="274" actId="113"/>
          <ac:spMkLst>
            <pc:docMk/>
            <pc:sldMk cId="0" sldId="327"/>
            <ac:spMk id="35843" creationId="{28BD815A-E6AD-4EF3-9EDB-0E6C673E4B45}"/>
          </ac:spMkLst>
        </pc:spChg>
        <pc:picChg chg="mod">
          <ac:chgData name="Aaron S. Huff" userId="872471ec-4153-44e4-82fc-2255ebe39baf" providerId="ADAL" clId="{2B8387B4-A24C-4D79-95A0-52241CB57D11}" dt="2019-08-05T18:24:39.697" v="275" actId="1076"/>
          <ac:picMkLst>
            <pc:docMk/>
            <pc:sldMk cId="0" sldId="327"/>
            <ac:picMk id="35842" creationId="{8146D0DD-33BF-4885-AD1C-AA016ACC8A76}"/>
          </ac:picMkLst>
        </pc:picChg>
      </pc:sldChg>
      <pc:sldChg chg="addSp delSp modSp mod modTransition setBg modClrScheme chgLayout">
        <pc:chgData name="Aaron S. Huff" userId="872471ec-4153-44e4-82fc-2255ebe39baf" providerId="ADAL" clId="{2B8387B4-A24C-4D79-95A0-52241CB57D11}" dt="2019-08-05T20:59:36.331" v="478"/>
        <pc:sldMkLst>
          <pc:docMk/>
          <pc:sldMk cId="0" sldId="329"/>
        </pc:sldMkLst>
        <pc:spChg chg="add del">
          <ac:chgData name="Aaron S. Huff" userId="872471ec-4153-44e4-82fc-2255ebe39baf" providerId="ADAL" clId="{2B8387B4-A24C-4D79-95A0-52241CB57D11}" dt="2019-08-02T19:56:04.498" v="249"/>
          <ac:spMkLst>
            <pc:docMk/>
            <pc:sldMk cId="0" sldId="329"/>
            <ac:spMk id="2" creationId="{368D6AF0-CE95-4A0D-926F-4871C7D0B9C6}"/>
          </ac:spMkLst>
        </pc:spChg>
        <pc:spChg chg="add del mod">
          <ac:chgData name="Aaron S. Huff" userId="872471ec-4153-44e4-82fc-2255ebe39baf" providerId="ADAL" clId="{2B8387B4-A24C-4D79-95A0-52241CB57D11}" dt="2019-08-02T19:55:51.761" v="242" actId="26606"/>
          <ac:spMkLst>
            <pc:docMk/>
            <pc:sldMk cId="0" sldId="329"/>
            <ac:spMk id="72" creationId="{F597042F-4259-4520-B31D-62AE21FAA52E}"/>
          </ac:spMkLst>
        </pc:spChg>
        <pc:spChg chg="add del mod">
          <ac:chgData name="Aaron S. Huff" userId="872471ec-4153-44e4-82fc-2255ebe39baf" providerId="ADAL" clId="{2B8387B4-A24C-4D79-95A0-52241CB57D11}" dt="2019-08-02T19:55:51.761" v="242" actId="26606"/>
          <ac:spMkLst>
            <pc:docMk/>
            <pc:sldMk cId="0" sldId="329"/>
            <ac:spMk id="74" creationId="{A1AB41B2-6230-4AD0-AC73-D8B8AAE88A05}"/>
          </ac:spMkLst>
        </pc:spChg>
        <pc:spChg chg="add del">
          <ac:chgData name="Aaron S. Huff" userId="872471ec-4153-44e4-82fc-2255ebe39baf" providerId="ADAL" clId="{2B8387B4-A24C-4D79-95A0-52241CB57D11}" dt="2019-08-02T19:55:52.306" v="245" actId="26606"/>
          <ac:spMkLst>
            <pc:docMk/>
            <pc:sldMk cId="0" sldId="329"/>
            <ac:spMk id="25602" creationId="{56266A7A-2DDF-47C2-8568-E00674F04784}"/>
          </ac:spMkLst>
        </pc:spChg>
        <pc:spChg chg="add del mod">
          <ac:chgData name="Aaron S. Huff" userId="872471ec-4153-44e4-82fc-2255ebe39baf" providerId="ADAL" clId="{2B8387B4-A24C-4D79-95A0-52241CB57D11}" dt="2019-08-02T19:55:52.295" v="244" actId="26606"/>
          <ac:spMkLst>
            <pc:docMk/>
            <pc:sldMk cId="0" sldId="329"/>
            <ac:spMk id="25605" creationId="{9B27F711-DDC5-4B6A-9B3F-9C238AA0A508}"/>
          </ac:spMkLst>
        </pc:spChg>
        <pc:spChg chg="add del mod">
          <ac:chgData name="Aaron S. Huff" userId="872471ec-4153-44e4-82fc-2255ebe39baf" providerId="ADAL" clId="{2B8387B4-A24C-4D79-95A0-52241CB57D11}" dt="2019-08-02T19:55:52.295" v="244" actId="26606"/>
          <ac:spMkLst>
            <pc:docMk/>
            <pc:sldMk cId="0" sldId="329"/>
            <ac:spMk id="25606" creationId="{7CC6E21F-943E-422F-8725-4C53901E27F8}"/>
          </ac:spMkLst>
        </pc:spChg>
        <pc:spChg chg="add del mod">
          <ac:chgData name="Aaron S. Huff" userId="872471ec-4153-44e4-82fc-2255ebe39baf" providerId="ADAL" clId="{2B8387B4-A24C-4D79-95A0-52241CB57D11}" dt="2019-08-02T19:55:55.952" v="246"/>
          <ac:spMkLst>
            <pc:docMk/>
            <pc:sldMk cId="0" sldId="329"/>
            <ac:spMk id="25608" creationId="{67386732-9100-4EDF-9C0C-46C5ACA374A8}"/>
          </ac:spMkLst>
        </pc:spChg>
        <pc:spChg chg="add del mod">
          <ac:chgData name="Aaron S. Huff" userId="872471ec-4153-44e4-82fc-2255ebe39baf" providerId="ADAL" clId="{2B8387B4-A24C-4D79-95A0-52241CB57D11}" dt="2019-08-02T19:55:55.952" v="246"/>
          <ac:spMkLst>
            <pc:docMk/>
            <pc:sldMk cId="0" sldId="329"/>
            <ac:spMk id="25609" creationId="{D389D839-2B27-4207-B8C7-04F5B2B2AF7E}"/>
          </ac:spMkLst>
        </pc:spChg>
        <pc:picChg chg="add mod">
          <ac:chgData name="Aaron S. Huff" userId="872471ec-4153-44e4-82fc-2255ebe39baf" providerId="ADAL" clId="{2B8387B4-A24C-4D79-95A0-52241CB57D11}" dt="2019-08-02T19:56:25.240" v="256" actId="1076"/>
          <ac:picMkLst>
            <pc:docMk/>
            <pc:sldMk cId="0" sldId="329"/>
            <ac:picMk id="11" creationId="{573FC0C6-C17B-4B22-A8FA-D8D1DFECBB46}"/>
          </ac:picMkLst>
        </pc:picChg>
        <pc:picChg chg="add del mod">
          <ac:chgData name="Aaron S. Huff" userId="872471ec-4153-44e4-82fc-2255ebe39baf" providerId="ADAL" clId="{2B8387B4-A24C-4D79-95A0-52241CB57D11}" dt="2019-08-02T19:56:07.827" v="251" actId="478"/>
          <ac:picMkLst>
            <pc:docMk/>
            <pc:sldMk cId="0" sldId="329"/>
            <ac:picMk id="25603" creationId="{5597FCCB-2F2E-461A-A05B-E2D78529458A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0:59:36.331" v="478"/>
        <pc:sldMkLst>
          <pc:docMk/>
          <pc:sldMk cId="0" sldId="332"/>
        </pc:sldMkLst>
        <pc:spChg chg="mod">
          <ac:chgData name="Aaron S. Huff" userId="872471ec-4153-44e4-82fc-2255ebe39baf" providerId="ADAL" clId="{2B8387B4-A24C-4D79-95A0-52241CB57D11}" dt="2019-08-05T20:53:09.634" v="359" actId="403"/>
          <ac:spMkLst>
            <pc:docMk/>
            <pc:sldMk cId="0" sldId="332"/>
            <ac:spMk id="54274" creationId="{C0EC912B-B5FB-414E-A646-2B584679BFE5}"/>
          </ac:spMkLst>
        </pc:spChg>
        <pc:spChg chg="mod">
          <ac:chgData name="Aaron S. Huff" userId="872471ec-4153-44e4-82fc-2255ebe39baf" providerId="ADAL" clId="{2B8387B4-A24C-4D79-95A0-52241CB57D11}" dt="2019-08-05T20:53:36.306" v="385" actId="13926"/>
          <ac:spMkLst>
            <pc:docMk/>
            <pc:sldMk cId="0" sldId="332"/>
            <ac:spMk id="54275" creationId="{9FD6B2F5-750A-4F66-B361-49AA0C416EE3}"/>
          </ac:spMkLst>
        </pc:spChg>
        <pc:picChg chg="mod">
          <ac:chgData name="Aaron S. Huff" userId="872471ec-4153-44e4-82fc-2255ebe39baf" providerId="ADAL" clId="{2B8387B4-A24C-4D79-95A0-52241CB57D11}" dt="2019-08-02T18:57:30.052" v="69" actId="1076"/>
          <ac:picMkLst>
            <pc:docMk/>
            <pc:sldMk cId="0" sldId="332"/>
            <ac:picMk id="54276" creationId="{E578A067-A90E-4661-9BA3-6D362C2F4146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2:28.247" v="711" actId="403"/>
        <pc:sldMkLst>
          <pc:docMk/>
          <pc:sldMk cId="0" sldId="333"/>
        </pc:sldMkLst>
        <pc:spChg chg="mod">
          <ac:chgData name="Aaron S. Huff" userId="872471ec-4153-44e4-82fc-2255ebe39baf" providerId="ADAL" clId="{2B8387B4-A24C-4D79-95A0-52241CB57D11}" dt="2019-08-05T21:12:28.247" v="711" actId="403"/>
          <ac:spMkLst>
            <pc:docMk/>
            <pc:sldMk cId="0" sldId="333"/>
            <ac:spMk id="63490" creationId="{78075487-1B5F-4E48-B91B-46BF6A202732}"/>
          </ac:spMkLst>
        </pc:spChg>
        <pc:spChg chg="mod">
          <ac:chgData name="Aaron S. Huff" userId="872471ec-4153-44e4-82fc-2255ebe39baf" providerId="ADAL" clId="{2B8387B4-A24C-4D79-95A0-52241CB57D11}" dt="2019-08-05T21:12:17.297" v="706" actId="13926"/>
          <ac:spMkLst>
            <pc:docMk/>
            <pc:sldMk cId="0" sldId="333"/>
            <ac:spMk id="63491" creationId="{AB866DA3-DD38-48C2-86A9-7B13145FA58B}"/>
          </ac:spMkLst>
        </pc:spChg>
        <pc:picChg chg="mod">
          <ac:chgData name="Aaron S. Huff" userId="872471ec-4153-44e4-82fc-2255ebe39baf" providerId="ADAL" clId="{2B8387B4-A24C-4D79-95A0-52241CB57D11}" dt="2019-08-05T21:11:44.974" v="700" actId="14100"/>
          <ac:picMkLst>
            <pc:docMk/>
            <pc:sldMk cId="0" sldId="333"/>
            <ac:picMk id="63492" creationId="{72D9AD74-32DB-4FEC-8AEE-0F5E250473AF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5T21:27:10.191" v="1019"/>
        <pc:sldMkLst>
          <pc:docMk/>
          <pc:sldMk cId="0" sldId="334"/>
        </pc:sldMkLst>
        <pc:spChg chg="mod">
          <ac:chgData name="Aaron S. Huff" userId="872471ec-4153-44e4-82fc-2255ebe39baf" providerId="ADAL" clId="{2B8387B4-A24C-4D79-95A0-52241CB57D11}" dt="2019-08-05T21:27:09.462" v="1018" actId="1076"/>
          <ac:spMkLst>
            <pc:docMk/>
            <pc:sldMk cId="0" sldId="334"/>
            <ac:spMk id="78851" creationId="{B81F16C4-5DD8-4C72-BE69-572829091C3E}"/>
          </ac:spMkLst>
        </pc:spChg>
        <pc:picChg chg="add mod">
          <ac:chgData name="Aaron S. Huff" userId="872471ec-4153-44e4-82fc-2255ebe39baf" providerId="ADAL" clId="{2B8387B4-A24C-4D79-95A0-52241CB57D11}" dt="2019-08-05T21:20:41.366" v="913" actId="1076"/>
          <ac:picMkLst>
            <pc:docMk/>
            <pc:sldMk cId="0" sldId="334"/>
            <ac:picMk id="6146" creationId="{B003086B-E84A-4849-8FDC-71C9C27434AE}"/>
          </ac:picMkLst>
        </pc:picChg>
        <pc:picChg chg="add del mod">
          <ac:chgData name="Aaron S. Huff" userId="872471ec-4153-44e4-82fc-2255ebe39baf" providerId="ADAL" clId="{2B8387B4-A24C-4D79-95A0-52241CB57D11}" dt="2019-08-05T21:27:10.191" v="1019"/>
          <ac:picMkLst>
            <pc:docMk/>
            <pc:sldMk cId="0" sldId="334"/>
            <ac:picMk id="6148" creationId="{821B257B-519B-42B7-B6F0-3658EE6B4775}"/>
          </ac:picMkLst>
        </pc:picChg>
        <pc:picChg chg="del mod">
          <ac:chgData name="Aaron S. Huff" userId="872471ec-4153-44e4-82fc-2255ebe39baf" providerId="ADAL" clId="{2B8387B4-A24C-4D79-95A0-52241CB57D11}" dt="2019-08-05T21:20:23.074" v="906" actId="478"/>
          <ac:picMkLst>
            <pc:docMk/>
            <pc:sldMk cId="0" sldId="334"/>
            <ac:picMk id="78852" creationId="{02AADF60-9DD6-47CD-A5A9-67CB2048490B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3:07.412" v="724" actId="1076"/>
        <pc:sldMkLst>
          <pc:docMk/>
          <pc:sldMk cId="0" sldId="338"/>
        </pc:sldMkLst>
        <pc:spChg chg="mod">
          <ac:chgData name="Aaron S. Huff" userId="872471ec-4153-44e4-82fc-2255ebe39baf" providerId="ADAL" clId="{2B8387B4-A24C-4D79-95A0-52241CB57D11}" dt="2019-08-05T21:12:59.966" v="720" actId="14100"/>
          <ac:spMkLst>
            <pc:docMk/>
            <pc:sldMk cId="0" sldId="338"/>
            <ac:spMk id="67586" creationId="{167C396C-9FCF-492B-AF21-5737F985E9E2}"/>
          </ac:spMkLst>
        </pc:spChg>
        <pc:spChg chg="mod">
          <ac:chgData name="Aaron S. Huff" userId="872471ec-4153-44e4-82fc-2255ebe39baf" providerId="ADAL" clId="{2B8387B4-A24C-4D79-95A0-52241CB57D11}" dt="2019-08-05T21:13:03.319" v="722" actId="403"/>
          <ac:spMkLst>
            <pc:docMk/>
            <pc:sldMk cId="0" sldId="338"/>
            <ac:spMk id="67587" creationId="{15145E68-777E-4BFF-82BB-8A85FBBD5FE9}"/>
          </ac:spMkLst>
        </pc:spChg>
        <pc:picChg chg="mod">
          <ac:chgData name="Aaron S. Huff" userId="872471ec-4153-44e4-82fc-2255ebe39baf" providerId="ADAL" clId="{2B8387B4-A24C-4D79-95A0-52241CB57D11}" dt="2019-08-05T21:13:07.412" v="724" actId="1076"/>
          <ac:picMkLst>
            <pc:docMk/>
            <pc:sldMk cId="0" sldId="338"/>
            <ac:picMk id="67588" creationId="{78DB8BF7-CF42-4DD5-A995-064F5BCC52DF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6T13:24:15.596" v="1547" actId="20577"/>
        <pc:sldMkLst>
          <pc:docMk/>
          <pc:sldMk cId="0" sldId="354"/>
        </pc:sldMkLst>
        <pc:spChg chg="mod">
          <ac:chgData name="Aaron S. Huff" userId="872471ec-4153-44e4-82fc-2255ebe39baf" providerId="ADAL" clId="{2B8387B4-A24C-4D79-95A0-52241CB57D11}" dt="2019-08-06T13:24:15.596" v="1547" actId="20577"/>
          <ac:spMkLst>
            <pc:docMk/>
            <pc:sldMk cId="0" sldId="354"/>
            <ac:spMk id="82947" creationId="{B462E4CC-542E-4340-8B26-9DC459CCD478}"/>
          </ac:spMkLst>
        </pc:spChg>
        <pc:picChg chg="mod">
          <ac:chgData name="Aaron S. Huff" userId="872471ec-4153-44e4-82fc-2255ebe39baf" providerId="ADAL" clId="{2B8387B4-A24C-4D79-95A0-52241CB57D11}" dt="2019-08-05T21:31:43.385" v="1039" actId="1076"/>
          <ac:picMkLst>
            <pc:docMk/>
            <pc:sldMk cId="0" sldId="354"/>
            <ac:picMk id="82948" creationId="{F2132442-BA36-4736-9732-FDBC0316F2FE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5T21:30:08.250" v="1036" actId="14100"/>
        <pc:sldMkLst>
          <pc:docMk/>
          <pc:sldMk cId="0" sldId="355"/>
        </pc:sldMkLst>
        <pc:spChg chg="add del">
          <ac:chgData name="Aaron S. Huff" userId="872471ec-4153-44e4-82fc-2255ebe39baf" providerId="ADAL" clId="{2B8387B4-A24C-4D79-95A0-52241CB57D11}" dt="2019-08-05T21:28:46.895" v="1026"/>
          <ac:spMkLst>
            <pc:docMk/>
            <pc:sldMk cId="0" sldId="355"/>
            <ac:spMk id="2" creationId="{A4C857B3-C09F-410A-9EA0-FAC88AA7E5AB}"/>
          </ac:spMkLst>
        </pc:spChg>
        <pc:spChg chg="add del">
          <ac:chgData name="Aaron S. Huff" userId="872471ec-4153-44e4-82fc-2255ebe39baf" providerId="ADAL" clId="{2B8387B4-A24C-4D79-95A0-52241CB57D11}" dt="2019-08-05T21:28:55.554" v="1028"/>
          <ac:spMkLst>
            <pc:docMk/>
            <pc:sldMk cId="0" sldId="355"/>
            <ac:spMk id="3" creationId="{E7AE9BB1-F7FA-44F7-A3E1-B07691F6374B}"/>
          </ac:spMkLst>
        </pc:spChg>
        <pc:spChg chg="mod">
          <ac:chgData name="Aaron S. Huff" userId="872471ec-4153-44e4-82fc-2255ebe39baf" providerId="ADAL" clId="{2B8387B4-A24C-4D79-95A0-52241CB57D11}" dt="2019-08-05T21:30:08.250" v="1036" actId="14100"/>
          <ac:spMkLst>
            <pc:docMk/>
            <pc:sldMk cId="0" sldId="355"/>
            <ac:spMk id="84995" creationId="{5BDF8EFC-950C-4601-BED2-741B3D168BF5}"/>
          </ac:spMkLst>
        </pc:spChg>
        <pc:picChg chg="add mod">
          <ac:chgData name="Aaron S. Huff" userId="872471ec-4153-44e4-82fc-2255ebe39baf" providerId="ADAL" clId="{2B8387B4-A24C-4D79-95A0-52241CB57D11}" dt="2019-08-05T21:29:59.175" v="1033" actId="1076"/>
          <ac:picMkLst>
            <pc:docMk/>
            <pc:sldMk cId="0" sldId="355"/>
            <ac:picMk id="9218" creationId="{787B98F8-E0B9-46B8-922D-38E5E54B603E}"/>
          </ac:picMkLst>
        </pc:picChg>
        <pc:picChg chg="mod">
          <ac:chgData name="Aaron S. Huff" userId="872471ec-4153-44e4-82fc-2255ebe39baf" providerId="ADAL" clId="{2B8387B4-A24C-4D79-95A0-52241CB57D11}" dt="2019-08-05T21:29:54.485" v="1031" actId="1076"/>
          <ac:picMkLst>
            <pc:docMk/>
            <pc:sldMk cId="0" sldId="355"/>
            <ac:picMk id="84996" creationId="{1458A6A3-AB0A-4545-97E6-5541ED5D9F2F}"/>
          </ac:picMkLst>
        </pc:picChg>
      </pc:sldChg>
      <pc:sldChg chg="addSp delSp modSp modTransition">
        <pc:chgData name="Aaron S. Huff" userId="872471ec-4153-44e4-82fc-2255ebe39baf" providerId="ADAL" clId="{2B8387B4-A24C-4D79-95A0-52241CB57D11}" dt="2019-08-05T21:24:11.038" v="989" actId="1076"/>
        <pc:sldMkLst>
          <pc:docMk/>
          <pc:sldMk cId="0" sldId="356"/>
        </pc:sldMkLst>
        <pc:spChg chg="mod">
          <ac:chgData name="Aaron S. Huff" userId="872471ec-4153-44e4-82fc-2255ebe39baf" providerId="ADAL" clId="{2B8387B4-A24C-4D79-95A0-52241CB57D11}" dt="2019-08-05T21:24:02.762" v="986" actId="1076"/>
          <ac:spMkLst>
            <pc:docMk/>
            <pc:sldMk cId="0" sldId="356"/>
            <ac:spMk id="17410" creationId="{446BDE38-4AF2-44BE-A258-E869DD97F3CF}"/>
          </ac:spMkLst>
        </pc:spChg>
        <pc:picChg chg="add mod">
          <ac:chgData name="Aaron S. Huff" userId="872471ec-4153-44e4-82fc-2255ebe39baf" providerId="ADAL" clId="{2B8387B4-A24C-4D79-95A0-52241CB57D11}" dt="2019-08-05T21:24:11.038" v="989" actId="1076"/>
          <ac:picMkLst>
            <pc:docMk/>
            <pc:sldMk cId="0" sldId="356"/>
            <ac:picMk id="4" creationId="{68E5C687-49C7-4638-89CC-CA22E6D4EB3D}"/>
          </ac:picMkLst>
        </pc:picChg>
        <pc:picChg chg="del mod">
          <ac:chgData name="Aaron S. Huff" userId="872471ec-4153-44e4-82fc-2255ebe39baf" providerId="ADAL" clId="{2B8387B4-A24C-4D79-95A0-52241CB57D11}" dt="2019-08-05T21:23:54.240" v="982" actId="478"/>
          <ac:picMkLst>
            <pc:docMk/>
            <pc:sldMk cId="0" sldId="356"/>
            <ac:picMk id="17411" creationId="{747DA40B-38D6-4052-83D4-D5452E5A6063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57"/>
        </pc:sldMkLst>
        <pc:spChg chg="mod">
          <ac:chgData name="Aaron S. Huff" userId="872471ec-4153-44e4-82fc-2255ebe39baf" providerId="ADAL" clId="{2B8387B4-A24C-4D79-95A0-52241CB57D11}" dt="2019-08-05T18:24:44.390" v="276" actId="122"/>
          <ac:spMkLst>
            <pc:docMk/>
            <pc:sldMk cId="0" sldId="357"/>
            <ac:spMk id="37890" creationId="{E7FAEFF6-341F-4F3E-AEB8-3239B756BD15}"/>
          </ac:spMkLst>
        </pc:spChg>
        <pc:picChg chg="mod">
          <ac:chgData name="Aaron S. Huff" userId="872471ec-4153-44e4-82fc-2255ebe39baf" providerId="ADAL" clId="{2B8387B4-A24C-4D79-95A0-52241CB57D11}" dt="2019-08-05T18:24:45.484" v="277" actId="1076"/>
          <ac:picMkLst>
            <pc:docMk/>
            <pc:sldMk cId="0" sldId="357"/>
            <ac:picMk id="37891" creationId="{8565088D-5D7F-437D-814E-57559F68161A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6T14:45:33.198" v="2277" actId="1076"/>
        <pc:sldMkLst>
          <pc:docMk/>
          <pc:sldMk cId="0" sldId="360"/>
        </pc:sldMkLst>
        <pc:picChg chg="mod">
          <ac:chgData name="Aaron S. Huff" userId="872471ec-4153-44e4-82fc-2255ebe39baf" providerId="ADAL" clId="{2B8387B4-A24C-4D79-95A0-52241CB57D11}" dt="2019-08-06T14:45:27.166" v="2273" actId="1076"/>
          <ac:picMkLst>
            <pc:docMk/>
            <pc:sldMk cId="0" sldId="360"/>
            <ac:picMk id="94211" creationId="{4324EB64-E96A-4B22-9A82-F6FBB5FEEC18}"/>
          </ac:picMkLst>
        </pc:picChg>
        <pc:picChg chg="mod">
          <ac:chgData name="Aaron S. Huff" userId="872471ec-4153-44e4-82fc-2255ebe39baf" providerId="ADAL" clId="{2B8387B4-A24C-4D79-95A0-52241CB57D11}" dt="2019-08-06T14:45:32.534" v="2276" actId="14100"/>
          <ac:picMkLst>
            <pc:docMk/>
            <pc:sldMk cId="0" sldId="360"/>
            <ac:picMk id="94212" creationId="{279BF7D4-1CBB-4834-978B-B1D3353C5E75}"/>
          </ac:picMkLst>
        </pc:picChg>
        <pc:picChg chg="mod">
          <ac:chgData name="Aaron S. Huff" userId="872471ec-4153-44e4-82fc-2255ebe39baf" providerId="ADAL" clId="{2B8387B4-A24C-4D79-95A0-52241CB57D11}" dt="2019-08-06T14:45:33.198" v="2277" actId="1076"/>
          <ac:picMkLst>
            <pc:docMk/>
            <pc:sldMk cId="0" sldId="360"/>
            <ac:picMk id="94213" creationId="{183CCC8B-FDF6-4890-B2F9-15EED93FB6DA}"/>
          </ac:picMkLst>
        </pc:picChg>
      </pc:sldChg>
      <pc:sldChg chg="addSp modSp modTransition setBg">
        <pc:chgData name="Aaron S. Huff" userId="872471ec-4153-44e4-82fc-2255ebe39baf" providerId="ADAL" clId="{2B8387B4-A24C-4D79-95A0-52241CB57D11}" dt="2019-08-06T14:45:20.238" v="2271" actId="1076"/>
        <pc:sldMkLst>
          <pc:docMk/>
          <pc:sldMk cId="0" sldId="361"/>
        </pc:sldMkLst>
        <pc:spChg chg="add mod">
          <ac:chgData name="Aaron S. Huff" userId="872471ec-4153-44e4-82fc-2255ebe39baf" providerId="ADAL" clId="{2B8387B4-A24C-4D79-95A0-52241CB57D11}" dt="2019-08-06T14:45:20.238" v="2271" actId="1076"/>
          <ac:spMkLst>
            <pc:docMk/>
            <pc:sldMk cId="0" sldId="361"/>
            <ac:spMk id="2" creationId="{BFF351E1-8CB8-4E1E-BFE9-B0BDDF2D52F6}"/>
          </ac:spMkLst>
        </pc:spChg>
        <pc:picChg chg="mod">
          <ac:chgData name="Aaron S. Huff" userId="872471ec-4153-44e4-82fc-2255ebe39baf" providerId="ADAL" clId="{2B8387B4-A24C-4D79-95A0-52241CB57D11}" dt="2019-08-06T14:45:04.886" v="2265" actId="1076"/>
          <ac:picMkLst>
            <pc:docMk/>
            <pc:sldMk cId="0" sldId="361"/>
            <ac:picMk id="92163" creationId="{79B85B01-EC66-47F5-9DF3-119C215DC06C}"/>
          </ac:picMkLst>
        </pc:picChg>
        <pc:picChg chg="mod">
          <ac:chgData name="Aaron S. Huff" userId="872471ec-4153-44e4-82fc-2255ebe39baf" providerId="ADAL" clId="{2B8387B4-A24C-4D79-95A0-52241CB57D11}" dt="2019-08-06T14:44:21.718" v="2263" actId="14100"/>
          <ac:picMkLst>
            <pc:docMk/>
            <pc:sldMk cId="0" sldId="361"/>
            <ac:picMk id="92164" creationId="{3DFB1C93-0FD7-48B0-994D-0D785B6B5EA8}"/>
          </ac:picMkLst>
        </pc:picChg>
        <pc:picChg chg="mod">
          <ac:chgData name="Aaron S. Huff" userId="872471ec-4153-44e4-82fc-2255ebe39baf" providerId="ADAL" clId="{2B8387B4-A24C-4D79-95A0-52241CB57D11}" dt="2019-08-06T14:45:15.589" v="2269" actId="1076"/>
          <ac:picMkLst>
            <pc:docMk/>
            <pc:sldMk cId="0" sldId="361"/>
            <ac:picMk id="92165" creationId="{8F3063BF-6629-4322-8200-E5C805F00748}"/>
          </ac:picMkLst>
        </pc:picChg>
        <pc:picChg chg="mod">
          <ac:chgData name="Aaron S. Huff" userId="872471ec-4153-44e4-82fc-2255ebe39baf" providerId="ADAL" clId="{2B8387B4-A24C-4D79-95A0-52241CB57D11}" dt="2019-08-06T14:45:16.934" v="2270" actId="1076"/>
          <ac:picMkLst>
            <pc:docMk/>
            <pc:sldMk cId="0" sldId="361"/>
            <ac:picMk id="92166" creationId="{C4516D89-D681-465A-A9E9-1520BFB7D45B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6T15:12:56.451" v="2669" actId="14100"/>
        <pc:sldMkLst>
          <pc:docMk/>
          <pc:sldMk cId="0" sldId="362"/>
        </pc:sldMkLst>
        <pc:spChg chg="mod">
          <ac:chgData name="Aaron S. Huff" userId="872471ec-4153-44e4-82fc-2255ebe39baf" providerId="ADAL" clId="{2B8387B4-A24C-4D79-95A0-52241CB57D11}" dt="2019-08-06T15:11:59.532" v="2657" actId="403"/>
          <ac:spMkLst>
            <pc:docMk/>
            <pc:sldMk cId="0" sldId="362"/>
            <ac:spMk id="108546" creationId="{BB2C46B9-A4A4-498E-AB3F-B87840D27D3B}"/>
          </ac:spMkLst>
        </pc:spChg>
        <pc:spChg chg="mod">
          <ac:chgData name="Aaron S. Huff" userId="872471ec-4153-44e4-82fc-2255ebe39baf" providerId="ADAL" clId="{2B8387B4-A24C-4D79-95A0-52241CB57D11}" dt="2019-08-06T15:12:56.451" v="2669" actId="14100"/>
          <ac:spMkLst>
            <pc:docMk/>
            <pc:sldMk cId="0" sldId="362"/>
            <ac:spMk id="108547" creationId="{E4142258-662F-42DA-B992-6092417F0957}"/>
          </ac:spMkLst>
        </pc:spChg>
        <pc:picChg chg="mod">
          <ac:chgData name="Aaron S. Huff" userId="872471ec-4153-44e4-82fc-2255ebe39baf" providerId="ADAL" clId="{2B8387B4-A24C-4D79-95A0-52241CB57D11}" dt="2019-08-06T15:12:42.387" v="2662" actId="1076"/>
          <ac:picMkLst>
            <pc:docMk/>
            <pc:sldMk cId="0" sldId="362"/>
            <ac:picMk id="108548" creationId="{3AE22464-7460-4C81-86DD-A7D5889A168B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6T15:11:11.216" v="2596" actId="13926"/>
        <pc:sldMkLst>
          <pc:docMk/>
          <pc:sldMk cId="0" sldId="363"/>
        </pc:sldMkLst>
        <pc:spChg chg="add mod">
          <ac:chgData name="Aaron S. Huff" userId="872471ec-4153-44e4-82fc-2255ebe39baf" providerId="ADAL" clId="{2B8387B4-A24C-4D79-95A0-52241CB57D11}" dt="2019-08-06T15:03:12.697" v="2495" actId="1076"/>
          <ac:spMkLst>
            <pc:docMk/>
            <pc:sldMk cId="0" sldId="363"/>
            <ac:spMk id="2" creationId="{E0F0E5DD-D02B-47E1-8A79-677B41033DE9}"/>
          </ac:spMkLst>
        </pc:spChg>
        <pc:spChg chg="add del mod">
          <ac:chgData name="Aaron S. Huff" userId="872471ec-4153-44e4-82fc-2255ebe39baf" providerId="ADAL" clId="{2B8387B4-A24C-4D79-95A0-52241CB57D11}" dt="2019-08-06T15:02:57.691" v="2463" actId="478"/>
          <ac:spMkLst>
            <pc:docMk/>
            <pc:sldMk cId="0" sldId="363"/>
            <ac:spMk id="3" creationId="{CC1A2B88-EAF8-48AD-93C5-555B05753A03}"/>
          </ac:spMkLst>
        </pc:spChg>
        <pc:spChg chg="mod">
          <ac:chgData name="Aaron S. Huff" userId="872471ec-4153-44e4-82fc-2255ebe39baf" providerId="ADAL" clId="{2B8387B4-A24C-4D79-95A0-52241CB57D11}" dt="2019-08-06T15:11:11.216" v="2596" actId="13926"/>
          <ac:spMkLst>
            <pc:docMk/>
            <pc:sldMk cId="0" sldId="363"/>
            <ac:spMk id="106498" creationId="{BC35B663-B46F-4D21-BB3A-335881F40D53}"/>
          </ac:spMkLst>
        </pc:spChg>
        <pc:graphicFrameChg chg="mod modGraphic">
          <ac:chgData name="Aaron S. Huff" userId="872471ec-4153-44e4-82fc-2255ebe39baf" providerId="ADAL" clId="{2B8387B4-A24C-4D79-95A0-52241CB57D11}" dt="2019-08-06T15:10:48.827" v="2594" actId="13926"/>
          <ac:graphicFrameMkLst>
            <pc:docMk/>
            <pc:sldMk cId="0" sldId="363"/>
            <ac:graphicFrameMk id="96275" creationId="{4F170A73-6940-4DF1-B731-42A8651CF3EC}"/>
          </ac:graphicFrameMkLst>
        </pc:graphicFrameChg>
        <pc:picChg chg="add mod">
          <ac:chgData name="Aaron S. Huff" userId="872471ec-4153-44e4-82fc-2255ebe39baf" providerId="ADAL" clId="{2B8387B4-A24C-4D79-95A0-52241CB57D11}" dt="2019-08-06T15:10:07.882" v="2588" actId="1076"/>
          <ac:picMkLst>
            <pc:docMk/>
            <pc:sldMk cId="0" sldId="363"/>
            <ac:picMk id="8194" creationId="{752CBC33-B540-4AEC-A989-EFC546680094}"/>
          </ac:picMkLst>
        </pc:picChg>
        <pc:picChg chg="del mod">
          <ac:chgData name="Aaron S. Huff" userId="872471ec-4153-44e4-82fc-2255ebe39baf" providerId="ADAL" clId="{2B8387B4-A24C-4D79-95A0-52241CB57D11}" dt="2019-08-06T15:09:36.898" v="2576" actId="478"/>
          <ac:picMkLst>
            <pc:docMk/>
            <pc:sldMk cId="0" sldId="363"/>
            <ac:picMk id="106499" creationId="{7C6B032E-B390-4356-B503-5FD738C1CBCF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73"/>
        </pc:sldMkLst>
        <pc:spChg chg="mod">
          <ac:chgData name="Aaron S. Huff" userId="872471ec-4153-44e4-82fc-2255ebe39baf" providerId="ADAL" clId="{2B8387B4-A24C-4D79-95A0-52241CB57D11}" dt="2019-08-05T18:25:04.280" v="285" actId="13926"/>
          <ac:spMkLst>
            <pc:docMk/>
            <pc:sldMk cId="0" sldId="373"/>
            <ac:spMk id="39939" creationId="{F100112C-E3DF-4FBA-80A5-6D075664EC05}"/>
          </ac:spMkLst>
        </pc:sp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73"/>
            <ac:picMk id="39940" creationId="{C41CA8FA-FC0E-4D87-8B6E-AB6B8D323636}"/>
          </ac:picMkLst>
        </pc:picChg>
      </pc:sldChg>
      <pc:sldChg chg="modSp ord modTransition setBg">
        <pc:chgData name="Aaron S. Huff" userId="872471ec-4153-44e4-82fc-2255ebe39baf" providerId="ADAL" clId="{2B8387B4-A24C-4D79-95A0-52241CB57D11}" dt="2019-08-06T14:53:49.312" v="2388" actId="1076"/>
        <pc:sldMkLst>
          <pc:docMk/>
          <pc:sldMk cId="0" sldId="379"/>
        </pc:sldMkLst>
        <pc:spChg chg="mod">
          <ac:chgData name="Aaron S. Huff" userId="872471ec-4153-44e4-82fc-2255ebe39baf" providerId="ADAL" clId="{2B8387B4-A24C-4D79-95A0-52241CB57D11}" dt="2019-08-06T14:52:57.533" v="2363" actId="2711"/>
          <ac:spMkLst>
            <pc:docMk/>
            <pc:sldMk cId="0" sldId="379"/>
            <ac:spMk id="99330" creationId="{BB6A91CB-6536-4DB2-A29E-96E384A96C36}"/>
          </ac:spMkLst>
        </pc:spChg>
        <pc:spChg chg="mod">
          <ac:chgData name="Aaron S. Huff" userId="872471ec-4153-44e4-82fc-2255ebe39baf" providerId="ADAL" clId="{2B8387B4-A24C-4D79-95A0-52241CB57D11}" dt="2019-08-06T14:53:43.292" v="2386" actId="403"/>
          <ac:spMkLst>
            <pc:docMk/>
            <pc:sldMk cId="0" sldId="379"/>
            <ac:spMk id="99331" creationId="{A6174469-0B96-4B6A-B024-7F35C5515A08}"/>
          </ac:spMkLst>
        </pc:spChg>
        <pc:picChg chg="mod">
          <ac:chgData name="Aaron S. Huff" userId="872471ec-4153-44e4-82fc-2255ebe39baf" providerId="ADAL" clId="{2B8387B4-A24C-4D79-95A0-52241CB57D11}" dt="2019-08-06T14:53:49.312" v="2388" actId="1076"/>
          <ac:picMkLst>
            <pc:docMk/>
            <pc:sldMk cId="0" sldId="379"/>
            <ac:picMk id="99332" creationId="{BD24767B-6E6E-4454-BB49-E00C3D854CAD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380"/>
        </pc:sldMkLst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80"/>
            <ac:picMk id="41988" creationId="{9A3DA4C1-F26C-44FD-9E64-C56BF8593E55}"/>
          </ac:picMkLst>
        </pc:pic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380"/>
            <ac:picMk id="41989" creationId="{544F5204-5DA7-4A34-8275-1F799DCC55BD}"/>
          </ac:picMkLst>
        </pc:picChg>
      </pc:sldChg>
      <pc:sldChg chg="addSp delSp modSp modTransition">
        <pc:chgData name="Aaron S. Huff" userId="872471ec-4153-44e4-82fc-2255ebe39baf" providerId="ADAL" clId="{2B8387B4-A24C-4D79-95A0-52241CB57D11}" dt="2019-08-06T13:17:49.568" v="1450" actId="478"/>
        <pc:sldMkLst>
          <pc:docMk/>
          <pc:sldMk cId="0" sldId="404"/>
        </pc:sldMkLst>
        <pc:spChg chg="mod">
          <ac:chgData name="Aaron S. Huff" userId="872471ec-4153-44e4-82fc-2255ebe39baf" providerId="ADAL" clId="{2B8387B4-A24C-4D79-95A0-52241CB57D11}" dt="2019-08-05T18:24:22.550" v="270" actId="1076"/>
          <ac:spMkLst>
            <pc:docMk/>
            <pc:sldMk cId="0" sldId="404"/>
            <ac:spMk id="34819" creationId="{BC15DD07-9118-40FE-8B68-218F42C25F6B}"/>
          </ac:spMkLst>
        </pc:spChg>
        <pc:picChg chg="add del mod">
          <ac:chgData name="Aaron S. Huff" userId="872471ec-4153-44e4-82fc-2255ebe39baf" providerId="ADAL" clId="{2B8387B4-A24C-4D79-95A0-52241CB57D11}" dt="2019-08-06T13:17:48.374" v="1449"/>
          <ac:picMkLst>
            <pc:docMk/>
            <pc:sldMk cId="0" sldId="404"/>
            <ac:picMk id="2" creationId="{4B212612-0B10-4318-A3CA-B503E57D882D}"/>
          </ac:picMkLst>
        </pc:picChg>
        <pc:picChg chg="add del mod">
          <ac:chgData name="Aaron S. Huff" userId="872471ec-4153-44e4-82fc-2255ebe39baf" providerId="ADAL" clId="{2B8387B4-A24C-4D79-95A0-52241CB57D11}" dt="2019-08-06T13:17:49.568" v="1450" actId="478"/>
          <ac:picMkLst>
            <pc:docMk/>
            <pc:sldMk cId="0" sldId="404"/>
            <ac:picMk id="1026" creationId="{38BC3518-D951-4798-AFBD-2A96C6448E2A}"/>
          </ac:picMkLst>
        </pc:picChg>
      </pc:sldChg>
      <pc:sldChg chg="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405"/>
        </pc:sldMkLst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410"/>
        </pc:sldMkLst>
        <pc:spChg chg="mod">
          <ac:chgData name="Aaron S. Huff" userId="872471ec-4153-44e4-82fc-2255ebe39baf" providerId="ADAL" clId="{2B8387B4-A24C-4D79-95A0-52241CB57D11}" dt="2019-08-05T18:28:50.051" v="288" actId="33524"/>
          <ac:spMkLst>
            <pc:docMk/>
            <pc:sldMk cId="0" sldId="410"/>
            <ac:spMk id="46083" creationId="{897D4758-1C40-40A9-AEA5-903D59D213AC}"/>
          </ac:spMkLst>
        </pc:spChg>
      </pc:sldChg>
      <pc:sldChg chg="modSp modTransition setBg">
        <pc:chgData name="Aaron S. Huff" userId="872471ec-4153-44e4-82fc-2255ebe39baf" providerId="ADAL" clId="{2B8387B4-A24C-4D79-95A0-52241CB57D11}" dt="2019-08-05T21:02:14.876" v="541" actId="122"/>
        <pc:sldMkLst>
          <pc:docMk/>
          <pc:sldMk cId="0" sldId="416"/>
        </pc:sldMkLst>
        <pc:spChg chg="mod">
          <ac:chgData name="Aaron S. Huff" userId="872471ec-4153-44e4-82fc-2255ebe39baf" providerId="ADAL" clId="{2B8387B4-A24C-4D79-95A0-52241CB57D11}" dt="2019-08-05T21:02:14.876" v="541" actId="122"/>
          <ac:spMkLst>
            <pc:docMk/>
            <pc:sldMk cId="0" sldId="416"/>
            <ac:spMk id="57346" creationId="{02EC37FA-1593-4D48-B625-57CF177F4E50}"/>
          </ac:spMkLst>
        </pc:spChg>
        <pc:spChg chg="mod">
          <ac:chgData name="Aaron S. Huff" userId="872471ec-4153-44e4-82fc-2255ebe39baf" providerId="ADAL" clId="{2B8387B4-A24C-4D79-95A0-52241CB57D11}" dt="2019-08-05T21:00:41.627" v="498" actId="115"/>
          <ac:spMkLst>
            <pc:docMk/>
            <pc:sldMk cId="0" sldId="416"/>
            <ac:spMk id="57347" creationId="{37881B88-D2F8-4CA2-8916-345DBD8B28FB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k cId="0" sldId="416"/>
            <ac:spMk id="57348" creationId="{AB3B3644-4933-4788-A42A-05D26EA39F2E}"/>
          </ac:spMkLst>
        </pc:spChg>
        <pc:picChg chg="mod">
          <ac:chgData name="Aaron S. Huff" userId="872471ec-4153-44e4-82fc-2255ebe39baf" providerId="ADAL" clId="{2B8387B4-A24C-4D79-95A0-52241CB57D11}" dt="2019-08-05T21:00:33.968" v="497" actId="1076"/>
          <ac:picMkLst>
            <pc:docMk/>
            <pc:sldMk cId="0" sldId="416"/>
            <ac:picMk id="57349" creationId="{C3795FF2-2BB5-4028-B051-2DAEC1DD6860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5T20:59:36.331" v="478"/>
        <pc:sldMkLst>
          <pc:docMk/>
          <pc:sldMk cId="0" sldId="423"/>
        </pc:sldMkLst>
        <pc:spChg chg="add mod">
          <ac:chgData name="Aaron S. Huff" userId="872471ec-4153-44e4-82fc-2255ebe39baf" providerId="ADAL" clId="{2B8387B4-A24C-4D79-95A0-52241CB57D11}" dt="2019-08-05T20:57:59.503" v="432" actId="20577"/>
          <ac:spMkLst>
            <pc:docMk/>
            <pc:sldMk cId="0" sldId="423"/>
            <ac:spMk id="7" creationId="{EBA0934D-541C-4351-851E-5422E82B3BDC}"/>
          </ac:spMkLst>
        </pc:spChg>
        <pc:spChg chg="mod">
          <ac:chgData name="Aaron S. Huff" userId="872471ec-4153-44e4-82fc-2255ebe39baf" providerId="ADAL" clId="{2B8387B4-A24C-4D79-95A0-52241CB57D11}" dt="2019-08-05T20:58:17.617" v="471" actId="403"/>
          <ac:spMkLst>
            <pc:docMk/>
            <pc:sldMk cId="0" sldId="423"/>
            <ac:spMk id="56322" creationId="{6BC26827-3F8D-43B2-92D9-14611E042621}"/>
          </ac:spMkLst>
        </pc:spChg>
        <pc:spChg chg="del mod">
          <ac:chgData name="Aaron S. Huff" userId="872471ec-4153-44e4-82fc-2255ebe39baf" providerId="ADAL" clId="{2B8387B4-A24C-4D79-95A0-52241CB57D11}" dt="2019-08-05T20:57:02.925" v="415" actId="478"/>
          <ac:spMkLst>
            <pc:docMk/>
            <pc:sldMk cId="0" sldId="423"/>
            <ac:spMk id="56323" creationId="{2494E398-A825-4742-BC1B-28CB78651A01}"/>
          </ac:spMkLst>
        </pc:spChg>
        <pc:spChg chg="del mod">
          <ac:chgData name="Aaron S. Huff" userId="872471ec-4153-44e4-82fc-2255ebe39baf" providerId="ADAL" clId="{2B8387B4-A24C-4D79-95A0-52241CB57D11}" dt="2019-08-05T20:57:04.321" v="416" actId="478"/>
          <ac:spMkLst>
            <pc:docMk/>
            <pc:sldMk cId="0" sldId="423"/>
            <ac:spMk id="56324" creationId="{C7D3CE3A-AD82-4CC0-9052-14362C3BBC8A}"/>
          </ac:spMkLst>
        </pc:spChg>
        <pc:picChg chg="mod">
          <ac:chgData name="Aaron S. Huff" userId="872471ec-4153-44e4-82fc-2255ebe39baf" providerId="ADAL" clId="{2B8387B4-A24C-4D79-95A0-52241CB57D11}" dt="2019-08-05T20:56:56.761" v="413" actId="1076"/>
          <ac:picMkLst>
            <pc:docMk/>
            <pc:sldMk cId="0" sldId="423"/>
            <ac:picMk id="56325" creationId="{4BBBA7E6-C561-42B0-8668-85C99B43ED17}"/>
          </ac:picMkLst>
        </pc:picChg>
        <pc:picChg chg="mod">
          <ac:chgData name="Aaron S. Huff" userId="872471ec-4153-44e4-82fc-2255ebe39baf" providerId="ADAL" clId="{2B8387B4-A24C-4D79-95A0-52241CB57D11}" dt="2019-08-05T20:56:58.433" v="414" actId="1076"/>
          <ac:picMkLst>
            <pc:docMk/>
            <pc:sldMk cId="0" sldId="423"/>
            <ac:picMk id="56326" creationId="{FC3D2892-2444-4ECD-8770-8294D7C7E42C}"/>
          </ac:picMkLst>
        </pc:picChg>
      </pc:sldChg>
      <pc:sldChg chg="addSp modSp modTransition setBg">
        <pc:chgData name="Aaron S. Huff" userId="872471ec-4153-44e4-82fc-2255ebe39baf" providerId="ADAL" clId="{2B8387B4-A24C-4D79-95A0-52241CB57D11}" dt="2019-08-05T21:04:42.348" v="567" actId="14100"/>
        <pc:sldMkLst>
          <pc:docMk/>
          <pc:sldMk cId="0" sldId="424"/>
        </pc:sldMkLst>
        <pc:spChg chg="mod">
          <ac:chgData name="Aaron S. Huff" userId="872471ec-4153-44e4-82fc-2255ebe39baf" providerId="ADAL" clId="{2B8387B4-A24C-4D79-95A0-52241CB57D11}" dt="2019-08-05T21:02:28.228" v="553" actId="403"/>
          <ac:spMkLst>
            <pc:docMk/>
            <pc:sldMk cId="0" sldId="424"/>
            <ac:spMk id="59394" creationId="{4E58829C-AFEE-4492-90F7-9720CA4CC261}"/>
          </ac:spMkLst>
        </pc:spChg>
        <pc:spChg chg="mod">
          <ac:chgData name="Aaron S. Huff" userId="872471ec-4153-44e4-82fc-2255ebe39baf" providerId="ADAL" clId="{2B8387B4-A24C-4D79-95A0-52241CB57D11}" dt="2019-08-05T21:04:21.026" v="562" actId="1076"/>
          <ac:spMkLst>
            <pc:docMk/>
            <pc:sldMk cId="0" sldId="424"/>
            <ac:spMk id="59395" creationId="{29EBB15B-4544-4494-9A1B-876A50329372}"/>
          </ac:spMkLst>
        </pc:spChg>
        <pc:picChg chg="add mod">
          <ac:chgData name="Aaron S. Huff" userId="872471ec-4153-44e4-82fc-2255ebe39baf" providerId="ADAL" clId="{2B8387B4-A24C-4D79-95A0-52241CB57D11}" dt="2019-08-05T21:04:42.348" v="567" actId="14100"/>
          <ac:picMkLst>
            <pc:docMk/>
            <pc:sldMk cId="0" sldId="424"/>
            <ac:picMk id="3074" creationId="{B6CE9AB0-DEAC-4631-9D82-B2AC03A07BFF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05:16.869" v="579" actId="14100"/>
        <pc:sldMkLst>
          <pc:docMk/>
          <pc:sldMk cId="0" sldId="426"/>
        </pc:sldMkLst>
        <pc:spChg chg="mod">
          <ac:chgData name="Aaron S. Huff" userId="872471ec-4153-44e4-82fc-2255ebe39baf" providerId="ADAL" clId="{2B8387B4-A24C-4D79-95A0-52241CB57D11}" dt="2019-08-05T21:05:03.179" v="573" actId="1076"/>
          <ac:spMkLst>
            <pc:docMk/>
            <pc:sldMk cId="0" sldId="426"/>
            <ac:spMk id="60418" creationId="{CD64B73E-0311-49B2-9964-6EB0E34993C7}"/>
          </ac:spMkLst>
        </pc:spChg>
        <pc:picChg chg="mod">
          <ac:chgData name="Aaron S. Huff" userId="872471ec-4153-44e4-82fc-2255ebe39baf" providerId="ADAL" clId="{2B8387B4-A24C-4D79-95A0-52241CB57D11}" dt="2019-08-05T21:05:11.977" v="577" actId="1076"/>
          <ac:picMkLst>
            <pc:docMk/>
            <pc:sldMk cId="0" sldId="426"/>
            <ac:picMk id="60419" creationId="{79E0F5EC-0168-4E37-B32D-F48617EFD166}"/>
          </ac:picMkLst>
        </pc:picChg>
        <pc:picChg chg="mod">
          <ac:chgData name="Aaron S. Huff" userId="872471ec-4153-44e4-82fc-2255ebe39baf" providerId="ADAL" clId="{2B8387B4-A24C-4D79-95A0-52241CB57D11}" dt="2019-08-05T21:05:16.869" v="579" actId="14100"/>
          <ac:picMkLst>
            <pc:docMk/>
            <pc:sldMk cId="0" sldId="426"/>
            <ac:picMk id="60420" creationId="{94CA54C2-2246-4C6F-B672-8EB7D257B883}"/>
          </ac:picMkLst>
        </pc:picChg>
      </pc:sldChg>
      <pc:sldChg chg="addSp modSp modTransition setBg">
        <pc:chgData name="Aaron S. Huff" userId="872471ec-4153-44e4-82fc-2255ebe39baf" providerId="ADAL" clId="{2B8387B4-A24C-4D79-95A0-52241CB57D11}" dt="2019-08-05T21:07:14.188" v="621" actId="1076"/>
        <pc:sldMkLst>
          <pc:docMk/>
          <pc:sldMk cId="0" sldId="428"/>
        </pc:sldMkLst>
        <pc:spChg chg="mod">
          <ac:chgData name="Aaron S. Huff" userId="872471ec-4153-44e4-82fc-2255ebe39baf" providerId="ADAL" clId="{2B8387B4-A24C-4D79-95A0-52241CB57D11}" dt="2019-08-05T21:07:01.677" v="616" actId="1076"/>
          <ac:spMkLst>
            <pc:docMk/>
            <pc:sldMk cId="0" sldId="428"/>
            <ac:spMk id="61442" creationId="{5F70C29E-803F-45E0-9FAD-E861ECE6AE21}"/>
          </ac:spMkLst>
        </pc:spChg>
        <pc:spChg chg="mod">
          <ac:chgData name="Aaron S. Huff" userId="872471ec-4153-44e4-82fc-2255ebe39baf" providerId="ADAL" clId="{2B8387B4-A24C-4D79-95A0-52241CB57D11}" dt="2019-08-05T21:06:31.770" v="612" actId="403"/>
          <ac:spMkLst>
            <pc:docMk/>
            <pc:sldMk cId="0" sldId="428"/>
            <ac:spMk id="61443" creationId="{72D1A109-4F18-4AC7-8BFE-21DD66602C7A}"/>
          </ac:spMkLst>
        </pc:spChg>
        <pc:picChg chg="add mod">
          <ac:chgData name="Aaron S. Huff" userId="872471ec-4153-44e4-82fc-2255ebe39baf" providerId="ADAL" clId="{2B8387B4-A24C-4D79-95A0-52241CB57D11}" dt="2019-08-05T21:07:09.797" v="619" actId="14100"/>
          <ac:picMkLst>
            <pc:docMk/>
            <pc:sldMk cId="0" sldId="428"/>
            <ac:picMk id="4098" creationId="{7D85D9E3-A418-469A-8CBE-9DD90C02795A}"/>
          </ac:picMkLst>
        </pc:picChg>
        <pc:picChg chg="mod">
          <ac:chgData name="Aaron S. Huff" userId="872471ec-4153-44e4-82fc-2255ebe39baf" providerId="ADAL" clId="{2B8387B4-A24C-4D79-95A0-52241CB57D11}" dt="2019-08-05T21:07:14.188" v="621" actId="1076"/>
          <ac:picMkLst>
            <pc:docMk/>
            <pc:sldMk cId="0" sldId="428"/>
            <ac:picMk id="61444" creationId="{EB6AF153-8222-44D3-91C3-1EE2FEDE1D50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02:01.076" v="535" actId="403"/>
        <pc:sldMkLst>
          <pc:docMk/>
          <pc:sldMk cId="0" sldId="430"/>
        </pc:sldMkLst>
        <pc:spChg chg="mod">
          <ac:chgData name="Aaron S. Huff" userId="872471ec-4153-44e4-82fc-2255ebe39baf" providerId="ADAL" clId="{2B8387B4-A24C-4D79-95A0-52241CB57D11}" dt="2019-08-05T21:02:01.076" v="535" actId="403"/>
          <ac:spMkLst>
            <pc:docMk/>
            <pc:sldMk cId="0" sldId="430"/>
            <ac:spMk id="58370" creationId="{85761CA7-1F05-43AE-9C4A-4AD485041B10}"/>
          </ac:spMkLst>
        </pc:spChg>
        <pc:spChg chg="mod">
          <ac:chgData name="Aaron S. Huff" userId="872471ec-4153-44e4-82fc-2255ebe39baf" providerId="ADAL" clId="{2B8387B4-A24C-4D79-95A0-52241CB57D11}" dt="2019-08-05T21:01:23.829" v="529" actId="13926"/>
          <ac:spMkLst>
            <pc:docMk/>
            <pc:sldMk cId="0" sldId="430"/>
            <ac:spMk id="58371" creationId="{383F471B-8A0C-485D-B9DA-EB289A3679AF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k cId="0" sldId="430"/>
            <ac:spMk id="58372" creationId="{616F6F96-5102-44C2-91D1-BB40442594E0}"/>
          </ac:spMkLst>
        </pc:spChg>
        <pc:picChg chg="mod">
          <ac:chgData name="Aaron S. Huff" userId="872471ec-4153-44e4-82fc-2255ebe39baf" providerId="ADAL" clId="{2B8387B4-A24C-4D79-95A0-52241CB57D11}" dt="2019-08-05T20:59:12.737" v="477" actId="1076"/>
          <ac:picMkLst>
            <pc:docMk/>
            <pc:sldMk cId="0" sldId="430"/>
            <ac:picMk id="58373" creationId="{FF025904-59E1-4C0D-89FA-273E10C516E6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5T21:11:32.754" v="699" actId="5793"/>
        <pc:sldMkLst>
          <pc:docMk/>
          <pc:sldMk cId="0" sldId="431"/>
        </pc:sldMkLst>
        <pc:spChg chg="add mod">
          <ac:chgData name="Aaron S. Huff" userId="872471ec-4153-44e4-82fc-2255ebe39baf" providerId="ADAL" clId="{2B8387B4-A24C-4D79-95A0-52241CB57D11}" dt="2019-08-05T21:11:32.754" v="699" actId="5793"/>
          <ac:spMkLst>
            <pc:docMk/>
            <pc:sldMk cId="0" sldId="431"/>
            <ac:spMk id="7" creationId="{6DEFA7D3-71A8-4A3F-A475-6BF9A6021682}"/>
          </ac:spMkLst>
        </pc:spChg>
        <pc:spChg chg="mod">
          <ac:chgData name="Aaron S. Huff" userId="872471ec-4153-44e4-82fc-2255ebe39baf" providerId="ADAL" clId="{2B8387B4-A24C-4D79-95A0-52241CB57D11}" dt="2019-08-05T21:07:37.034" v="659" actId="403"/>
          <ac:spMkLst>
            <pc:docMk/>
            <pc:sldMk cId="0" sldId="431"/>
            <ac:spMk id="62466" creationId="{89F006FF-08C3-4BCE-863D-B836A60CC71D}"/>
          </ac:spMkLst>
        </pc:spChg>
        <pc:spChg chg="mod">
          <ac:chgData name="Aaron S. Huff" userId="872471ec-4153-44e4-82fc-2255ebe39baf" providerId="ADAL" clId="{2B8387B4-A24C-4D79-95A0-52241CB57D11}" dt="2019-08-05T21:07:55.332" v="660" actId="14100"/>
          <ac:spMkLst>
            <pc:docMk/>
            <pc:sldMk cId="0" sldId="431"/>
            <ac:spMk id="62467" creationId="{F636DF9C-4958-43D1-A7F8-4DC2B91430C2}"/>
          </ac:spMkLst>
        </pc:spChg>
        <pc:spChg chg="mod">
          <ac:chgData name="Aaron S. Huff" userId="872471ec-4153-44e4-82fc-2255ebe39baf" providerId="ADAL" clId="{2B8387B4-A24C-4D79-95A0-52241CB57D11}" dt="2019-08-05T21:10:51.333" v="672" actId="14100"/>
          <ac:spMkLst>
            <pc:docMk/>
            <pc:sldMk cId="0" sldId="431"/>
            <ac:spMk id="62468" creationId="{B5782F64-FAF2-4254-A3A1-819829DBC7DA}"/>
          </ac:spMkLst>
        </pc:spChg>
        <pc:picChg chg="add mod">
          <ac:chgData name="Aaron S. Huff" userId="872471ec-4153-44e4-82fc-2255ebe39baf" providerId="ADAL" clId="{2B8387B4-A24C-4D79-95A0-52241CB57D11}" dt="2019-08-05T21:10:57.412" v="675" actId="1076"/>
          <ac:picMkLst>
            <pc:docMk/>
            <pc:sldMk cId="0" sldId="431"/>
            <ac:picMk id="5122" creationId="{2D9AB87C-F5D7-40EF-96AD-B1760218325F}"/>
          </ac:picMkLst>
        </pc:picChg>
        <pc:picChg chg="add del">
          <ac:chgData name="Aaron S. Huff" userId="872471ec-4153-44e4-82fc-2255ebe39baf" providerId="ADAL" clId="{2B8387B4-A24C-4D79-95A0-52241CB57D11}" dt="2019-08-05T21:11:08.461" v="677" actId="478"/>
          <ac:picMkLst>
            <pc:docMk/>
            <pc:sldMk cId="0" sldId="431"/>
            <ac:picMk id="5124" creationId="{B1A3625C-1953-4D0E-B80E-8C63CEA5ECAF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2:45.445" v="717" actId="14100"/>
        <pc:sldMkLst>
          <pc:docMk/>
          <pc:sldMk cId="0" sldId="433"/>
        </pc:sldMkLst>
        <pc:spChg chg="mod">
          <ac:chgData name="Aaron S. Huff" userId="872471ec-4153-44e4-82fc-2255ebe39baf" providerId="ADAL" clId="{2B8387B4-A24C-4D79-95A0-52241CB57D11}" dt="2019-08-05T21:12:45.445" v="717" actId="14100"/>
          <ac:spMkLst>
            <pc:docMk/>
            <pc:sldMk cId="0" sldId="433"/>
            <ac:spMk id="65539" creationId="{47B4A301-0DD6-454B-A1CB-D271E9D03374}"/>
          </ac:spMkLst>
        </pc:spChg>
        <pc:picChg chg="mod">
          <ac:chgData name="Aaron S. Huff" userId="872471ec-4153-44e4-82fc-2255ebe39baf" providerId="ADAL" clId="{2B8387B4-A24C-4D79-95A0-52241CB57D11}" dt="2019-08-05T21:12:38.122" v="712" actId="14100"/>
          <ac:picMkLst>
            <pc:docMk/>
            <pc:sldMk cId="0" sldId="433"/>
            <ac:picMk id="65540" creationId="{7AC1490D-7179-4E22-949F-6CC3851C0B5E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5:54.461" v="778" actId="1076"/>
        <pc:sldMkLst>
          <pc:docMk/>
          <pc:sldMk cId="0" sldId="435"/>
        </pc:sldMkLst>
        <pc:spChg chg="mod">
          <ac:chgData name="Aaron S. Huff" userId="872471ec-4153-44e4-82fc-2255ebe39baf" providerId="ADAL" clId="{2B8387B4-A24C-4D79-95A0-52241CB57D11}" dt="2019-08-05T21:15:46.725" v="775" actId="14100"/>
          <ac:spMkLst>
            <pc:docMk/>
            <pc:sldMk cId="0" sldId="435"/>
            <ac:spMk id="72707" creationId="{8A741460-049A-427A-8672-4A4362826580}"/>
          </ac:spMkLst>
        </pc:spChg>
        <pc:spChg chg="mod">
          <ac:chgData name="Aaron S. Huff" userId="872471ec-4153-44e4-82fc-2255ebe39baf" providerId="ADAL" clId="{2B8387B4-A24C-4D79-95A0-52241CB57D11}" dt="2019-08-05T21:15:37.696" v="771" actId="403"/>
          <ac:spMkLst>
            <pc:docMk/>
            <pc:sldMk cId="0" sldId="435"/>
            <ac:spMk id="72709" creationId="{DE7E2669-BE6A-4F03-A0E6-3F2B6F2838C3}"/>
          </ac:spMkLst>
        </pc:spChg>
        <pc:picChg chg="mod">
          <ac:chgData name="Aaron S. Huff" userId="872471ec-4153-44e4-82fc-2255ebe39baf" providerId="ADAL" clId="{2B8387B4-A24C-4D79-95A0-52241CB57D11}" dt="2019-08-05T21:15:54.461" v="778" actId="1076"/>
          <ac:picMkLst>
            <pc:docMk/>
            <pc:sldMk cId="0" sldId="435"/>
            <ac:picMk id="72708" creationId="{29CBFAE7-D569-4771-823F-2DC151F5AA02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5:23.349" v="765" actId="1076"/>
        <pc:sldMkLst>
          <pc:docMk/>
          <pc:sldMk cId="0" sldId="436"/>
        </pc:sldMkLst>
        <pc:spChg chg="mod">
          <ac:chgData name="Aaron S. Huff" userId="872471ec-4153-44e4-82fc-2255ebe39baf" providerId="ADAL" clId="{2B8387B4-A24C-4D79-95A0-52241CB57D11}" dt="2019-08-05T21:15:23.349" v="765" actId="1076"/>
          <ac:spMkLst>
            <pc:docMk/>
            <pc:sldMk cId="0" sldId="436"/>
            <ac:spMk id="71682" creationId="{2A5535D2-9945-425E-8FCB-5F6372FF3045}"/>
          </ac:spMkLst>
        </pc:spChg>
        <pc:picChg chg="mod">
          <ac:chgData name="Aaron S. Huff" userId="872471ec-4153-44e4-82fc-2255ebe39baf" providerId="ADAL" clId="{2B8387B4-A24C-4D79-95A0-52241CB57D11}" dt="2019-08-05T21:15:15.006" v="760" actId="14100"/>
          <ac:picMkLst>
            <pc:docMk/>
            <pc:sldMk cId="0" sldId="436"/>
            <ac:picMk id="71683" creationId="{3F1E9A12-BCD4-46A8-8D68-2A3BAAE75698}"/>
          </ac:picMkLst>
        </pc:picChg>
        <pc:picChg chg="mod">
          <ac:chgData name="Aaron S. Huff" userId="872471ec-4153-44e4-82fc-2255ebe39baf" providerId="ADAL" clId="{2B8387B4-A24C-4D79-95A0-52241CB57D11}" dt="2019-08-05T21:15:20.987" v="764" actId="14100"/>
          <ac:picMkLst>
            <pc:docMk/>
            <pc:sldMk cId="0" sldId="436"/>
            <ac:picMk id="71684" creationId="{711B93BF-AEBB-4784-BED3-9156F694AD76}"/>
          </ac:picMkLst>
        </pc:picChg>
        <pc:picChg chg="mod">
          <ac:chgData name="Aaron S. Huff" userId="872471ec-4153-44e4-82fc-2255ebe39baf" providerId="ADAL" clId="{2B8387B4-A24C-4D79-95A0-52241CB57D11}" dt="2019-08-05T21:15:19.027" v="763" actId="14100"/>
          <ac:picMkLst>
            <pc:docMk/>
            <pc:sldMk cId="0" sldId="436"/>
            <ac:picMk id="71685" creationId="{1E61CBB8-0B71-41DA-8962-5D28BE74B665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4:25.769" v="749" actId="207"/>
        <pc:sldMkLst>
          <pc:docMk/>
          <pc:sldMk cId="0" sldId="440"/>
        </pc:sldMkLst>
        <pc:spChg chg="mod">
          <ac:chgData name="Aaron S. Huff" userId="872471ec-4153-44e4-82fc-2255ebe39baf" providerId="ADAL" clId="{2B8387B4-A24C-4D79-95A0-52241CB57D11}" dt="2019-08-05T21:14:25.769" v="749" actId="207"/>
          <ac:spMkLst>
            <pc:docMk/>
            <pc:sldMk cId="0" sldId="440"/>
            <ac:spMk id="69634" creationId="{113A0AE2-5698-4D6F-84D9-D50B0D8642E0}"/>
          </ac:spMkLst>
        </pc:spChg>
        <pc:picChg chg="mod">
          <ac:chgData name="Aaron S. Huff" userId="872471ec-4153-44e4-82fc-2255ebe39baf" providerId="ADAL" clId="{2B8387B4-A24C-4D79-95A0-52241CB57D11}" dt="2019-08-05T21:13:23.956" v="731" actId="14100"/>
          <ac:picMkLst>
            <pc:docMk/>
            <pc:sldMk cId="0" sldId="440"/>
            <ac:picMk id="69635" creationId="{9B7F2360-BF4D-49FF-BFE7-B7128591F417}"/>
          </ac:picMkLst>
        </pc:picChg>
        <pc:picChg chg="mod">
          <ac:chgData name="Aaron S. Huff" userId="872471ec-4153-44e4-82fc-2255ebe39baf" providerId="ADAL" clId="{2B8387B4-A24C-4D79-95A0-52241CB57D11}" dt="2019-08-05T21:14:08.556" v="746" actId="14100"/>
          <ac:picMkLst>
            <pc:docMk/>
            <pc:sldMk cId="0" sldId="440"/>
            <ac:picMk id="69636" creationId="{268FB770-0C3E-4D15-BB48-451995EEB78F}"/>
          </ac:picMkLst>
        </pc:picChg>
        <pc:picChg chg="mod">
          <ac:chgData name="Aaron S. Huff" userId="872471ec-4153-44e4-82fc-2255ebe39baf" providerId="ADAL" clId="{2B8387B4-A24C-4D79-95A0-52241CB57D11}" dt="2019-08-05T21:13:19.926" v="728" actId="14100"/>
          <ac:picMkLst>
            <pc:docMk/>
            <pc:sldMk cId="0" sldId="440"/>
            <ac:picMk id="69637" creationId="{6F7BB26B-1C0F-4C6A-8796-4663AAFABCEE}"/>
          </ac:picMkLst>
        </pc:picChg>
      </pc:sldChg>
      <pc:sldChg chg="addSp delSp modSp mod ord modTransition setBg">
        <pc:chgData name="Aaron S. Huff" userId="872471ec-4153-44e4-82fc-2255ebe39baf" providerId="ADAL" clId="{2B8387B4-A24C-4D79-95A0-52241CB57D11}" dt="2019-08-06T13:21:45.960" v="1505"/>
        <pc:sldMkLst>
          <pc:docMk/>
          <pc:sldMk cId="0" sldId="442"/>
        </pc:sldMkLst>
        <pc:spChg chg="add del">
          <ac:chgData name="Aaron S. Huff" userId="872471ec-4153-44e4-82fc-2255ebe39baf" providerId="ADAL" clId="{2B8387B4-A24C-4D79-95A0-52241CB57D11}" dt="2019-08-06T13:20:54.176" v="1489" actId="26606"/>
          <ac:spMkLst>
            <pc:docMk/>
            <pc:sldMk cId="0" sldId="442"/>
            <ac:spMk id="8" creationId="{57845966-6EFC-468A-9CC7-BAB4B95854E7}"/>
          </ac:spMkLst>
        </pc:spChg>
        <pc:spChg chg="add del">
          <ac:chgData name="Aaron S. Huff" userId="872471ec-4153-44e4-82fc-2255ebe39baf" providerId="ADAL" clId="{2B8387B4-A24C-4D79-95A0-52241CB57D11}" dt="2019-08-06T13:20:54.176" v="1489" actId="26606"/>
          <ac:spMkLst>
            <pc:docMk/>
            <pc:sldMk cId="0" sldId="442"/>
            <ac:spMk id="10" creationId="{ADAD1991-FFD1-4E94-ABAB-7560D33008E4}"/>
          </ac:spMkLst>
        </pc:spChg>
        <pc:spChg chg="add del">
          <ac:chgData name="Aaron S. Huff" userId="872471ec-4153-44e4-82fc-2255ebe39baf" providerId="ADAL" clId="{2B8387B4-A24C-4D79-95A0-52241CB57D11}" dt="2019-08-06T13:20:49.504" v="1483" actId="26606"/>
          <ac:spMkLst>
            <pc:docMk/>
            <pc:sldMk cId="0" sldId="442"/>
            <ac:spMk id="11" creationId="{32BC26D8-82FB-445E-AA49-62A77D7C1EE0}"/>
          </ac:spMkLst>
        </pc:spChg>
        <pc:spChg chg="add del">
          <ac:chgData name="Aaron S. Huff" userId="872471ec-4153-44e4-82fc-2255ebe39baf" providerId="ADAL" clId="{2B8387B4-A24C-4D79-95A0-52241CB57D11}" dt="2019-08-06T13:20:55.711" v="1491" actId="26606"/>
          <ac:spMkLst>
            <pc:docMk/>
            <pc:sldMk cId="0" sldId="442"/>
            <ac:spMk id="12" creationId="{A2509F26-B5DC-4BA7-B476-4CB044237A2E}"/>
          </ac:spMkLst>
        </pc:spChg>
        <pc:spChg chg="add del">
          <ac:chgData name="Aaron S. Huff" userId="872471ec-4153-44e4-82fc-2255ebe39baf" providerId="ADAL" clId="{2B8387B4-A24C-4D79-95A0-52241CB57D11}" dt="2019-08-06T13:20:49.504" v="1483" actId="26606"/>
          <ac:spMkLst>
            <pc:docMk/>
            <pc:sldMk cId="0" sldId="442"/>
            <ac:spMk id="13" creationId="{CB44330D-EA18-4254-AA95-EB49948539B8}"/>
          </ac:spMkLst>
        </pc:spChg>
        <pc:spChg chg="add del">
          <ac:chgData name="Aaron S. Huff" userId="872471ec-4153-44e4-82fc-2255ebe39baf" providerId="ADAL" clId="{2B8387B4-A24C-4D79-95A0-52241CB57D11}" dt="2019-08-06T13:20:55.711" v="1491" actId="26606"/>
          <ac:spMkLst>
            <pc:docMk/>
            <pc:sldMk cId="0" sldId="442"/>
            <ac:spMk id="14" creationId="{DB103EB1-B135-4526-B883-33228FC27FF1}"/>
          </ac:spMkLst>
        </pc:spChg>
        <pc:spChg chg="add del">
          <ac:chgData name="Aaron S. Huff" userId="872471ec-4153-44e4-82fc-2255ebe39baf" providerId="ADAL" clId="{2B8387B4-A24C-4D79-95A0-52241CB57D11}" dt="2019-08-06T13:20:56.919" v="1493" actId="26606"/>
          <ac:spMkLst>
            <pc:docMk/>
            <pc:sldMk cId="0" sldId="442"/>
            <ac:spMk id="16" creationId="{82A5F716-98EF-42EF-A471-87C6DFDCC799}"/>
          </ac:spMkLst>
        </pc:spChg>
        <pc:spChg chg="add del">
          <ac:chgData name="Aaron S. Huff" userId="872471ec-4153-44e4-82fc-2255ebe39baf" providerId="ADAL" clId="{2B8387B4-A24C-4D79-95A0-52241CB57D11}" dt="2019-08-06T13:20:56.919" v="1493" actId="26606"/>
          <ac:spMkLst>
            <pc:docMk/>
            <pc:sldMk cId="0" sldId="442"/>
            <ac:spMk id="17" creationId="{B87687D8-4EF1-4EF2-BF7E-74BB4A3D1806}"/>
          </ac:spMkLst>
        </pc:spChg>
        <pc:spChg chg="add del">
          <ac:chgData name="Aaron S. Huff" userId="872471ec-4153-44e4-82fc-2255ebe39baf" providerId="ADAL" clId="{2B8387B4-A24C-4D79-95A0-52241CB57D11}" dt="2019-08-06T13:20:58.296" v="1495" actId="26606"/>
          <ac:spMkLst>
            <pc:docMk/>
            <pc:sldMk cId="0" sldId="442"/>
            <ac:spMk id="19" creationId="{01D0AF59-99C3-4251-AB9A-C966C6AD4400}"/>
          </ac:spMkLst>
        </pc:spChg>
        <pc:spChg chg="add del">
          <ac:chgData name="Aaron S. Huff" userId="872471ec-4153-44e4-82fc-2255ebe39baf" providerId="ADAL" clId="{2B8387B4-A24C-4D79-95A0-52241CB57D11}" dt="2019-08-06T13:20:58.296" v="1495" actId="26606"/>
          <ac:spMkLst>
            <pc:docMk/>
            <pc:sldMk cId="0" sldId="442"/>
            <ac:spMk id="20" creationId="{1855405F-37A2-4869-9154-F8BE3BECE6C3}"/>
          </ac:spMkLst>
        </pc:spChg>
        <pc:spChg chg="add">
          <ac:chgData name="Aaron S. Huff" userId="872471ec-4153-44e4-82fc-2255ebe39baf" providerId="ADAL" clId="{2B8387B4-A24C-4D79-95A0-52241CB57D11}" dt="2019-08-06T13:20:58.304" v="1496" actId="26606"/>
          <ac:spMkLst>
            <pc:docMk/>
            <pc:sldMk cId="0" sldId="442"/>
            <ac:spMk id="22" creationId="{32BC26D8-82FB-445E-AA49-62A77D7C1EE0}"/>
          </ac:spMkLst>
        </pc:spChg>
        <pc:spChg chg="add">
          <ac:chgData name="Aaron S. Huff" userId="872471ec-4153-44e4-82fc-2255ebe39baf" providerId="ADAL" clId="{2B8387B4-A24C-4D79-95A0-52241CB57D11}" dt="2019-08-06T13:20:58.304" v="1496" actId="26606"/>
          <ac:spMkLst>
            <pc:docMk/>
            <pc:sldMk cId="0" sldId="442"/>
            <ac:spMk id="23" creationId="{CB44330D-EA18-4254-AA95-EB49948539B8}"/>
          </ac:spMkLst>
        </pc:spChg>
        <pc:spChg chg="del mod">
          <ac:chgData name="Aaron S. Huff" userId="872471ec-4153-44e4-82fc-2255ebe39baf" providerId="ADAL" clId="{2B8387B4-A24C-4D79-95A0-52241CB57D11}" dt="2019-08-06T13:20:22.457" v="1476" actId="478"/>
          <ac:spMkLst>
            <pc:docMk/>
            <pc:sldMk cId="0" sldId="442"/>
            <ac:spMk id="74754" creationId="{5B0D25A4-0AF3-439F-928E-0CB610619903}"/>
          </ac:spMkLst>
        </pc:spChg>
        <pc:spChg chg="del mod">
          <ac:chgData name="Aaron S. Huff" userId="872471ec-4153-44e4-82fc-2255ebe39baf" providerId="ADAL" clId="{2B8387B4-A24C-4D79-95A0-52241CB57D11}" dt="2019-08-06T13:19:21.889" v="1464" actId="478"/>
          <ac:spMkLst>
            <pc:docMk/>
            <pc:sldMk cId="0" sldId="442"/>
            <ac:spMk id="74755" creationId="{C4B4D271-9753-4CF3-A0F4-7A6FA060191D}"/>
          </ac:spMkLst>
        </pc:spChg>
        <pc:picChg chg="add mod">
          <ac:chgData name="Aaron S. Huff" userId="872471ec-4153-44e4-82fc-2255ebe39baf" providerId="ADAL" clId="{2B8387B4-A24C-4D79-95A0-52241CB57D11}" dt="2019-08-06T13:21:28.464" v="1504" actId="1076"/>
          <ac:picMkLst>
            <pc:docMk/>
            <pc:sldMk cId="0" sldId="442"/>
            <ac:picMk id="6" creationId="{070BA6AD-8F82-4DDA-A450-14CAFD83FC49}"/>
          </ac:picMkLst>
        </pc:picChg>
        <pc:picChg chg="add del">
          <ac:chgData name="Aaron S. Huff" userId="872471ec-4153-44e4-82fc-2255ebe39baf" providerId="ADAL" clId="{2B8387B4-A24C-4D79-95A0-52241CB57D11}" dt="2019-08-06T13:20:54.176" v="1489" actId="26606"/>
          <ac:picMkLst>
            <pc:docMk/>
            <pc:sldMk cId="0" sldId="442"/>
            <ac:picMk id="9" creationId="{75554383-98AF-4A47-BB65-705FAAA4BE6A}"/>
          </ac:picMkLst>
        </pc:picChg>
        <pc:picChg chg="add del">
          <ac:chgData name="Aaron S. Huff" userId="872471ec-4153-44e4-82fc-2255ebe39baf" providerId="ADAL" clId="{2B8387B4-A24C-4D79-95A0-52241CB57D11}" dt="2019-08-06T13:20:50.078" v="1485" actId="26606"/>
          <ac:picMkLst>
            <pc:docMk/>
            <pc:sldMk cId="0" sldId="442"/>
            <ac:picMk id="15" creationId="{CB607B98-7700-4DC9-8BE8-A876255F9C52}"/>
          </ac:picMkLst>
        </pc:picChg>
        <pc:picChg chg="add del mod">
          <ac:chgData name="Aaron S. Huff" userId="872471ec-4153-44e4-82fc-2255ebe39baf" providerId="ADAL" clId="{2B8387B4-A24C-4D79-95A0-52241CB57D11}" dt="2019-08-06T13:20:34.785" v="1477" actId="478"/>
          <ac:picMkLst>
            <pc:docMk/>
            <pc:sldMk cId="0" sldId="442"/>
            <ac:picMk id="2050" creationId="{1EDBB73C-047C-4545-A125-E256F96CDAA3}"/>
          </ac:picMkLst>
        </pc:picChg>
        <pc:picChg chg="del mod">
          <ac:chgData name="Aaron S. Huff" userId="872471ec-4153-44e4-82fc-2255ebe39baf" providerId="ADAL" clId="{2B8387B4-A24C-4D79-95A0-52241CB57D11}" dt="2019-08-06T13:18:41.593" v="1451" actId="478"/>
          <ac:picMkLst>
            <pc:docMk/>
            <pc:sldMk cId="0" sldId="442"/>
            <ac:picMk id="74756" creationId="{88F5AC7D-5210-4EDB-82F5-33013B4D7285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5T21:18:26.350" v="882" actId="20577"/>
        <pc:sldMkLst>
          <pc:docMk/>
          <pc:sldMk cId="0" sldId="444"/>
        </pc:sldMkLst>
        <pc:spChg chg="add mod">
          <ac:chgData name="Aaron S. Huff" userId="872471ec-4153-44e4-82fc-2255ebe39baf" providerId="ADAL" clId="{2B8387B4-A24C-4D79-95A0-52241CB57D11}" dt="2019-08-05T21:18:26.350" v="882" actId="20577"/>
          <ac:spMkLst>
            <pc:docMk/>
            <pc:sldMk cId="0" sldId="444"/>
            <ac:spMk id="2" creationId="{2933EEF0-6E43-43AB-8521-A417EABF8A30}"/>
          </ac:spMkLst>
        </pc:spChg>
        <pc:spChg chg="add del mod">
          <ac:chgData name="Aaron S. Huff" userId="872471ec-4153-44e4-82fc-2255ebe39baf" providerId="ADAL" clId="{2B8387B4-A24C-4D79-95A0-52241CB57D11}" dt="2019-08-05T21:17:08.066" v="813" actId="478"/>
          <ac:spMkLst>
            <pc:docMk/>
            <pc:sldMk cId="0" sldId="444"/>
            <ac:spMk id="3" creationId="{BCFA90DB-9D0D-46F5-A1BC-02D08DF6BD06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k cId="0" sldId="444"/>
            <ac:spMk id="73730" creationId="{0C17D794-5643-46C8-A9C0-8B63D122B0E5}"/>
          </ac:spMkLst>
        </pc:spChg>
        <pc:spChg chg="mod">
          <ac:chgData name="Aaron S. Huff" userId="872471ec-4153-44e4-82fc-2255ebe39baf" providerId="ADAL" clId="{2B8387B4-A24C-4D79-95A0-52241CB57D11}" dt="2019-08-05T21:17:10.933" v="814" actId="1076"/>
          <ac:spMkLst>
            <pc:docMk/>
            <pc:sldMk cId="0" sldId="444"/>
            <ac:spMk id="73733" creationId="{B02CE9A0-F903-4875-A7FF-08BE55D0F7E5}"/>
          </ac:spMkLst>
        </pc:spChg>
        <pc:picChg chg="mod">
          <ac:chgData name="Aaron S. Huff" userId="872471ec-4153-44e4-82fc-2255ebe39baf" providerId="ADAL" clId="{2B8387B4-A24C-4D79-95A0-52241CB57D11}" dt="2019-08-05T21:17:24.197" v="820" actId="1076"/>
          <ac:picMkLst>
            <pc:docMk/>
            <pc:sldMk cId="0" sldId="444"/>
            <ac:picMk id="73731" creationId="{3A59FC25-7804-4078-BA35-7615DC951A68}"/>
          </ac:picMkLst>
        </pc:picChg>
        <pc:picChg chg="mod">
          <ac:chgData name="Aaron S. Huff" userId="872471ec-4153-44e4-82fc-2255ebe39baf" providerId="ADAL" clId="{2B8387B4-A24C-4D79-95A0-52241CB57D11}" dt="2019-08-05T21:17:15.626" v="816" actId="1076"/>
          <ac:picMkLst>
            <pc:docMk/>
            <pc:sldMk cId="0" sldId="444"/>
            <ac:picMk id="73732" creationId="{FC333306-E9CD-4E8A-84AE-99A4D6AF9FB5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4:57.136" v="758" actId="14100"/>
        <pc:sldMkLst>
          <pc:docMk/>
          <pc:sldMk cId="0" sldId="446"/>
        </pc:sldMkLst>
        <pc:spChg chg="mod">
          <ac:chgData name="Aaron S. Huff" userId="872471ec-4153-44e4-82fc-2255ebe39baf" providerId="ADAL" clId="{2B8387B4-A24C-4D79-95A0-52241CB57D11}" dt="2019-08-05T21:14:54.086" v="757" actId="207"/>
          <ac:spMkLst>
            <pc:docMk/>
            <pc:sldMk cId="0" sldId="446"/>
            <ac:spMk id="70658" creationId="{478DE888-4EA6-4FC6-B2CD-631D0BEE724B}"/>
          </ac:spMkLst>
        </pc:spChg>
        <pc:picChg chg="mod">
          <ac:chgData name="Aaron S. Huff" userId="872471ec-4153-44e4-82fc-2255ebe39baf" providerId="ADAL" clId="{2B8387B4-A24C-4D79-95A0-52241CB57D11}" dt="2019-08-05T21:14:57.136" v="758" actId="14100"/>
          <ac:picMkLst>
            <pc:docMk/>
            <pc:sldMk cId="0" sldId="446"/>
            <ac:picMk id="70660" creationId="{6770A34F-BBE6-4399-9770-CE948963CDF2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5T21:19:25.493" v="905" actId="1076"/>
        <pc:sldMkLst>
          <pc:docMk/>
          <pc:sldMk cId="0" sldId="448"/>
        </pc:sldMkLst>
        <pc:spChg chg="mod">
          <ac:chgData name="Aaron S. Huff" userId="872471ec-4153-44e4-82fc-2255ebe39baf" providerId="ADAL" clId="{2B8387B4-A24C-4D79-95A0-52241CB57D11}" dt="2019-08-05T21:18:37.715" v="889" actId="403"/>
          <ac:spMkLst>
            <pc:docMk/>
            <pc:sldMk cId="0" sldId="448"/>
            <ac:spMk id="76802" creationId="{051B22F2-875B-4248-B9AC-32FD8A1F177A}"/>
          </ac:spMkLst>
        </pc:spChg>
        <pc:spChg chg="mod">
          <ac:chgData name="Aaron S. Huff" userId="872471ec-4153-44e4-82fc-2255ebe39baf" providerId="ADAL" clId="{2B8387B4-A24C-4D79-95A0-52241CB57D11}" dt="2019-08-05T21:18:54.044" v="895" actId="33524"/>
          <ac:spMkLst>
            <pc:docMk/>
            <pc:sldMk cId="0" sldId="448"/>
            <ac:spMk id="76803" creationId="{F3CF62AD-DB6C-41BC-9A8E-2CF96C199F7C}"/>
          </ac:spMkLst>
        </pc:spChg>
        <pc:picChg chg="mod">
          <ac:chgData name="Aaron S. Huff" userId="872471ec-4153-44e4-82fc-2255ebe39baf" providerId="ADAL" clId="{2B8387B4-A24C-4D79-95A0-52241CB57D11}" dt="2019-08-05T21:19:16.805" v="898" actId="14100"/>
          <ac:picMkLst>
            <pc:docMk/>
            <pc:sldMk cId="0" sldId="448"/>
            <ac:picMk id="76804" creationId="{FB9021EB-960C-4E20-9CAC-E16D51B3841C}"/>
          </ac:picMkLst>
        </pc:picChg>
        <pc:picChg chg="mod">
          <ac:chgData name="Aaron S. Huff" userId="872471ec-4153-44e4-82fc-2255ebe39baf" providerId="ADAL" clId="{2B8387B4-A24C-4D79-95A0-52241CB57D11}" dt="2019-08-05T21:19:18.532" v="899" actId="14100"/>
          <ac:picMkLst>
            <pc:docMk/>
            <pc:sldMk cId="0" sldId="448"/>
            <ac:picMk id="76805" creationId="{3AB9BAD6-5EC7-4294-975D-121027E42791}"/>
          </ac:picMkLst>
        </pc:picChg>
        <pc:picChg chg="mod">
          <ac:chgData name="Aaron S. Huff" userId="872471ec-4153-44e4-82fc-2255ebe39baf" providerId="ADAL" clId="{2B8387B4-A24C-4D79-95A0-52241CB57D11}" dt="2019-08-05T21:19:20.829" v="901" actId="1076"/>
          <ac:picMkLst>
            <pc:docMk/>
            <pc:sldMk cId="0" sldId="448"/>
            <ac:picMk id="76806" creationId="{6214101B-ECF6-4D0E-AB7B-961193D44067}"/>
          </ac:picMkLst>
        </pc:picChg>
        <pc:picChg chg="mod">
          <ac:chgData name="Aaron S. Huff" userId="872471ec-4153-44e4-82fc-2255ebe39baf" providerId="ADAL" clId="{2B8387B4-A24C-4D79-95A0-52241CB57D11}" dt="2019-08-05T21:19:25.493" v="905" actId="1076"/>
          <ac:picMkLst>
            <pc:docMk/>
            <pc:sldMk cId="0" sldId="448"/>
            <ac:picMk id="76807" creationId="{79E57253-F667-4679-9877-520337CC0580}"/>
          </ac:picMkLst>
        </pc:picChg>
        <pc:picChg chg="mod">
          <ac:chgData name="Aaron S. Huff" userId="872471ec-4153-44e4-82fc-2255ebe39baf" providerId="ADAL" clId="{2B8387B4-A24C-4D79-95A0-52241CB57D11}" dt="2019-08-05T21:19:23.191" v="903" actId="14100"/>
          <ac:picMkLst>
            <pc:docMk/>
            <pc:sldMk cId="0" sldId="448"/>
            <ac:picMk id="76808" creationId="{3529EC30-2826-466E-9B7B-6B31C65F4F78}"/>
          </ac:picMkLst>
        </pc:picChg>
      </pc:sldChg>
      <pc:sldChg chg="modTransition setBg">
        <pc:chgData name="Aaron S. Huff" userId="872471ec-4153-44e4-82fc-2255ebe39baf" providerId="ADAL" clId="{2B8387B4-A24C-4D79-95A0-52241CB57D11}" dt="2019-08-05T21:00:21.077" v="493"/>
        <pc:sldMkLst>
          <pc:docMk/>
          <pc:sldMk cId="0" sldId="449"/>
        </pc:sldMkLst>
      </pc:sldChg>
      <pc:sldChg chg="modSp modTransition setBg">
        <pc:chgData name="Aaron S. Huff" userId="872471ec-4153-44e4-82fc-2255ebe39baf" providerId="ADAL" clId="{2B8387B4-A24C-4D79-95A0-52241CB57D11}" dt="2019-08-05T21:31:19.816" v="1037" actId="13926"/>
        <pc:sldMkLst>
          <pc:docMk/>
          <pc:sldMk cId="0" sldId="450"/>
        </pc:sldMkLst>
        <pc:spChg chg="mod">
          <ac:chgData name="Aaron S. Huff" userId="872471ec-4153-44e4-82fc-2255ebe39baf" providerId="ADAL" clId="{2B8387B4-A24C-4D79-95A0-52241CB57D11}" dt="2019-08-05T21:24:58.702" v="1005" actId="20577"/>
          <ac:spMkLst>
            <pc:docMk/>
            <pc:sldMk cId="0" sldId="450"/>
            <ac:spMk id="81922" creationId="{3129E284-F10F-4D23-A64A-8AAC91C4BADE}"/>
          </ac:spMkLst>
        </pc:spChg>
        <pc:spChg chg="mod">
          <ac:chgData name="Aaron S. Huff" userId="872471ec-4153-44e4-82fc-2255ebe39baf" providerId="ADAL" clId="{2B8387B4-A24C-4D79-95A0-52241CB57D11}" dt="2019-08-05T21:31:19.816" v="1037" actId="13926"/>
          <ac:spMkLst>
            <pc:docMk/>
            <pc:sldMk cId="0" sldId="450"/>
            <ac:spMk id="81923" creationId="{FF4CC834-4D58-4BB6-A4DC-382EE148261A}"/>
          </ac:spMkLst>
        </pc:spChg>
      </pc:sldChg>
      <pc:sldChg chg="addSp delSp modSp modTransition setBg">
        <pc:chgData name="Aaron S. Huff" userId="872471ec-4153-44e4-82fc-2255ebe39baf" providerId="ADAL" clId="{2B8387B4-A24C-4D79-95A0-52241CB57D11}" dt="2019-08-05T21:27:26.382" v="1024" actId="732"/>
        <pc:sldMkLst>
          <pc:docMk/>
          <pc:sldMk cId="0" sldId="452"/>
        </pc:sldMkLst>
        <pc:spChg chg="add mod">
          <ac:chgData name="Aaron S. Huff" userId="872471ec-4153-44e4-82fc-2255ebe39baf" providerId="ADAL" clId="{2B8387B4-A24C-4D79-95A0-52241CB57D11}" dt="2019-08-05T21:24:41.752" v="991" actId="13926"/>
          <ac:spMkLst>
            <pc:docMk/>
            <pc:sldMk cId="0" sldId="452"/>
            <ac:spMk id="2" creationId="{60691ECC-F5AC-4E5D-9002-41AC1D3A2F7E}"/>
          </ac:spMkLst>
        </pc:spChg>
        <pc:spChg chg="add del mod">
          <ac:chgData name="Aaron S. Huff" userId="872471ec-4153-44e4-82fc-2255ebe39baf" providerId="ADAL" clId="{2B8387B4-A24C-4D79-95A0-52241CB57D11}" dt="2019-08-05T21:21:44.665" v="968" actId="478"/>
          <ac:spMkLst>
            <pc:docMk/>
            <pc:sldMk cId="0" sldId="452"/>
            <ac:spMk id="3" creationId="{D90DD38C-DBA2-4FBC-A8DA-8A065DE23612}"/>
          </ac:spMkLst>
        </pc:spChg>
        <pc:spChg chg="mod">
          <ac:chgData name="Aaron S. Huff" userId="872471ec-4153-44e4-82fc-2255ebe39baf" providerId="ADAL" clId="{2B8387B4-A24C-4D79-95A0-52241CB57D11}" dt="2019-08-05T21:21:36.478" v="965" actId="14100"/>
          <ac:spMkLst>
            <pc:docMk/>
            <pc:sldMk cId="0" sldId="452"/>
            <ac:spMk id="80898" creationId="{F4BDD381-8173-4C8F-BABE-8D91605B3B94}"/>
          </ac:spMkLst>
        </pc:spChg>
        <pc:picChg chg="add mod">
          <ac:chgData name="Aaron S. Huff" userId="872471ec-4153-44e4-82fc-2255ebe39baf" providerId="ADAL" clId="{2B8387B4-A24C-4D79-95A0-52241CB57D11}" dt="2019-08-05T21:27:26.382" v="1024" actId="732"/>
          <ac:picMkLst>
            <pc:docMk/>
            <pc:sldMk cId="0" sldId="452"/>
            <ac:picMk id="7" creationId="{9F980472-EC2C-495D-9245-9FEFB8D7D663}"/>
          </ac:picMkLst>
        </pc:picChg>
        <pc:picChg chg="add mod">
          <ac:chgData name="Aaron S. Huff" userId="872471ec-4153-44e4-82fc-2255ebe39baf" providerId="ADAL" clId="{2B8387B4-A24C-4D79-95A0-52241CB57D11}" dt="2019-08-05T21:27:15.940" v="1021" actId="14100"/>
          <ac:picMkLst>
            <pc:docMk/>
            <pc:sldMk cId="0" sldId="452"/>
            <ac:picMk id="7170" creationId="{2A496F47-0365-47A4-8009-C9B243602262}"/>
          </ac:picMkLst>
        </pc:picChg>
        <pc:picChg chg="del mod">
          <ac:chgData name="Aaron S. Huff" userId="872471ec-4153-44e4-82fc-2255ebe39baf" providerId="ADAL" clId="{2B8387B4-A24C-4D79-95A0-52241CB57D11}" dt="2019-08-05T21:23:24.601" v="974" actId="478"/>
          <ac:picMkLst>
            <pc:docMk/>
            <pc:sldMk cId="0" sldId="452"/>
            <ac:picMk id="80899" creationId="{C9D71CF1-AFCA-4B4F-AAF0-B758F01EAAB7}"/>
          </ac:picMkLst>
        </pc:picChg>
      </pc:sldChg>
      <pc:sldChg chg="addSp delSp modSp ord modTransition setBg">
        <pc:chgData name="Aaron S. Huff" userId="872471ec-4153-44e4-82fc-2255ebe39baf" providerId="ADAL" clId="{2B8387B4-A24C-4D79-95A0-52241CB57D11}" dt="2019-08-06T14:48:04.616" v="2323" actId="20577"/>
        <pc:sldMkLst>
          <pc:docMk/>
          <pc:sldMk cId="0" sldId="454"/>
        </pc:sldMkLst>
        <pc:spChg chg="add mod">
          <ac:chgData name="Aaron S. Huff" userId="872471ec-4153-44e4-82fc-2255ebe39baf" providerId="ADAL" clId="{2B8387B4-A24C-4D79-95A0-52241CB57D11}" dt="2019-08-06T14:47:43.225" v="2302" actId="122"/>
          <ac:spMkLst>
            <pc:docMk/>
            <pc:sldMk cId="0" sldId="454"/>
            <ac:spMk id="2" creationId="{69F59318-5DEB-4B83-BCCB-62418A39B49B}"/>
          </ac:spMkLst>
        </pc:spChg>
        <pc:spChg chg="add mod">
          <ac:chgData name="Aaron S. Huff" userId="872471ec-4153-44e4-82fc-2255ebe39baf" providerId="ADAL" clId="{2B8387B4-A24C-4D79-95A0-52241CB57D11}" dt="2019-08-06T14:48:04.616" v="2323" actId="20577"/>
          <ac:spMkLst>
            <pc:docMk/>
            <pc:sldMk cId="0" sldId="454"/>
            <ac:spMk id="7" creationId="{C423AE57-7736-497B-AA03-065C917CE2C0}"/>
          </ac:spMkLst>
        </pc:spChg>
        <pc:picChg chg="add mod">
          <ac:chgData name="Aaron S. Huff" userId="872471ec-4153-44e4-82fc-2255ebe39baf" providerId="ADAL" clId="{2B8387B4-A24C-4D79-95A0-52241CB57D11}" dt="2019-08-06T14:47:30.334" v="2289" actId="1076"/>
          <ac:picMkLst>
            <pc:docMk/>
            <pc:sldMk cId="0" sldId="454"/>
            <ac:picMk id="5122" creationId="{1355773A-14B0-4884-B2FB-5A0DC5D1BD9A}"/>
          </ac:picMkLst>
        </pc:picChg>
        <pc:picChg chg="add mod">
          <ac:chgData name="Aaron S. Huff" userId="872471ec-4153-44e4-82fc-2255ebe39baf" providerId="ADAL" clId="{2B8387B4-A24C-4D79-95A0-52241CB57D11}" dt="2019-08-06T14:47:28.287" v="2288" actId="1076"/>
          <ac:picMkLst>
            <pc:docMk/>
            <pc:sldMk cId="0" sldId="454"/>
            <ac:picMk id="5124" creationId="{7A826BE0-AB7F-4743-9543-4367EA6E89CA}"/>
          </ac:picMkLst>
        </pc:picChg>
        <pc:picChg chg="del mod">
          <ac:chgData name="Aaron S. Huff" userId="872471ec-4153-44e4-82fc-2255ebe39baf" providerId="ADAL" clId="{2B8387B4-A24C-4D79-95A0-52241CB57D11}" dt="2019-08-06T14:46:26.998" v="2279" actId="478"/>
          <ac:picMkLst>
            <pc:docMk/>
            <pc:sldMk cId="0" sldId="454"/>
            <ac:picMk id="96259" creationId="{016DE2A2-6ADE-4170-8AE6-807F35023022}"/>
          </ac:picMkLst>
        </pc:picChg>
      </pc:sldChg>
      <pc:sldChg chg="modSp ord modTransition setBg">
        <pc:chgData name="Aaron S. Huff" userId="872471ec-4153-44e4-82fc-2255ebe39baf" providerId="ADAL" clId="{2B8387B4-A24C-4D79-95A0-52241CB57D11}" dt="2019-08-06T14:56:45.192" v="2409" actId="1076"/>
        <pc:sldMkLst>
          <pc:docMk/>
          <pc:sldMk cId="0" sldId="456"/>
        </pc:sldMkLst>
        <pc:spChg chg="mod">
          <ac:chgData name="Aaron S. Huff" userId="872471ec-4153-44e4-82fc-2255ebe39baf" providerId="ADAL" clId="{2B8387B4-A24C-4D79-95A0-52241CB57D11}" dt="2019-08-06T14:56:45.192" v="2409" actId="1076"/>
          <ac:spMkLst>
            <pc:docMk/>
            <pc:sldMk cId="0" sldId="456"/>
            <ac:spMk id="97282" creationId="{5575AAB1-956E-4BF2-861A-9B70A5E38BD2}"/>
          </ac:spMkLst>
        </pc:sp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456"/>
            <ac:picMk id="97283" creationId="{DF9A4140-5549-42C3-863E-70CA4A912E4E}"/>
          </ac:picMkLst>
        </pc:picChg>
      </pc:sldChg>
      <pc:sldChg chg="modSp ord modTransition setBg">
        <pc:chgData name="Aaron S. Huff" userId="872471ec-4153-44e4-82fc-2255ebe39baf" providerId="ADAL" clId="{2B8387B4-A24C-4D79-95A0-52241CB57D11}" dt="2019-08-06T14:56:32.465" v="2408" actId="13926"/>
        <pc:sldMkLst>
          <pc:docMk/>
          <pc:sldMk cId="0" sldId="457"/>
        </pc:sldMkLst>
        <pc:spChg chg="mod">
          <ac:chgData name="Aaron S. Huff" userId="872471ec-4153-44e4-82fc-2255ebe39baf" providerId="ADAL" clId="{2B8387B4-A24C-4D79-95A0-52241CB57D11}" dt="2019-08-06T14:54:12.647" v="2407" actId="2711"/>
          <ac:spMkLst>
            <pc:docMk/>
            <pc:sldMk cId="0" sldId="457"/>
            <ac:spMk id="101378" creationId="{B99651F2-2E34-4FCC-9B49-FA6A74436CF2}"/>
          </ac:spMkLst>
        </pc:spChg>
        <pc:spChg chg="mod">
          <ac:chgData name="Aaron S. Huff" userId="872471ec-4153-44e4-82fc-2255ebe39baf" providerId="ADAL" clId="{2B8387B4-A24C-4D79-95A0-52241CB57D11}" dt="2019-08-06T14:56:32.465" v="2408" actId="13926"/>
          <ac:spMkLst>
            <pc:docMk/>
            <pc:sldMk cId="0" sldId="457"/>
            <ac:spMk id="101379" creationId="{2CD38FB5-BCE9-41E5-94E2-4F41BDAF075A}"/>
          </ac:spMkLst>
        </pc:spChg>
      </pc:sldChg>
      <pc:sldChg chg="modSp ord modTransition setBg">
        <pc:chgData name="Aaron S. Huff" userId="872471ec-4153-44e4-82fc-2255ebe39baf" providerId="ADAL" clId="{2B8387B4-A24C-4D79-95A0-52241CB57D11}" dt="2019-08-06T15:05:50.386" v="2534"/>
        <pc:sldMkLst>
          <pc:docMk/>
          <pc:sldMk cId="0" sldId="458"/>
        </pc:sldMkLst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458"/>
            <ac:picMk id="103427" creationId="{AC64DBC2-1CA5-4DC1-853E-A91164013FC6}"/>
          </ac:picMkLst>
        </pc:picChg>
      </pc:sldChg>
      <pc:sldChg chg="addSp delSp modSp ord modTransition setBg">
        <pc:chgData name="Aaron S. Huff" userId="872471ec-4153-44e4-82fc-2255ebe39baf" providerId="ADAL" clId="{2B8387B4-A24C-4D79-95A0-52241CB57D11}" dt="2019-08-06T14:52:48.336" v="2362" actId="20577"/>
        <pc:sldMkLst>
          <pc:docMk/>
          <pc:sldMk cId="0" sldId="459"/>
        </pc:sldMkLst>
        <pc:spChg chg="add del">
          <ac:chgData name="Aaron S. Huff" userId="872471ec-4153-44e4-82fc-2255ebe39baf" providerId="ADAL" clId="{2B8387B4-A24C-4D79-95A0-52241CB57D11}" dt="2019-08-06T14:51:56.224" v="2337" actId="478"/>
          <ac:spMkLst>
            <pc:docMk/>
            <pc:sldMk cId="0" sldId="459"/>
            <ac:spMk id="2" creationId="{70620D07-8879-47CE-A343-E3FCC294DA23}"/>
          </ac:spMkLst>
        </pc:spChg>
        <pc:spChg chg="mod">
          <ac:chgData name="Aaron S. Huff" userId="872471ec-4153-44e4-82fc-2255ebe39baf" providerId="ADAL" clId="{2B8387B4-A24C-4D79-95A0-52241CB57D11}" dt="2019-08-06T14:52:48.336" v="2362" actId="20577"/>
          <ac:spMkLst>
            <pc:docMk/>
            <pc:sldMk cId="0" sldId="459"/>
            <ac:spMk id="98306" creationId="{C256DCA5-3A17-40A0-893C-EA7E5C25D284}"/>
          </ac:spMkLst>
        </pc:spChg>
        <pc:spChg chg="mod">
          <ac:chgData name="Aaron S. Huff" userId="872471ec-4153-44e4-82fc-2255ebe39baf" providerId="ADAL" clId="{2B8387B4-A24C-4D79-95A0-52241CB57D11}" dt="2019-08-06T14:52:25.950" v="2346" actId="5793"/>
          <ac:spMkLst>
            <pc:docMk/>
            <pc:sldMk cId="0" sldId="459"/>
            <ac:spMk id="98307" creationId="{BC99B8C0-5988-4C81-8943-C7EAABFFBDE6}"/>
          </ac:spMkLst>
        </pc:spChg>
        <pc:picChg chg="add mod">
          <ac:chgData name="Aaron S. Huff" userId="872471ec-4153-44e4-82fc-2255ebe39baf" providerId="ADAL" clId="{2B8387B4-A24C-4D79-95A0-52241CB57D11}" dt="2019-08-06T14:52:11.679" v="2342" actId="1076"/>
          <ac:picMkLst>
            <pc:docMk/>
            <pc:sldMk cId="0" sldId="459"/>
            <ac:picMk id="7172" creationId="{79E345A0-EE71-434A-A191-B9BB7D2ECA54}"/>
          </ac:picMkLst>
        </pc:picChg>
      </pc:sldChg>
      <pc:sldChg chg="modSp ord modTransition setBg">
        <pc:chgData name="Aaron S. Huff" userId="872471ec-4153-44e4-82fc-2255ebe39baf" providerId="ADAL" clId="{2B8387B4-A24C-4D79-95A0-52241CB57D11}" dt="2019-08-06T15:07:46.076" v="2540" actId="13926"/>
        <pc:sldMkLst>
          <pc:docMk/>
          <pc:sldMk cId="0" sldId="460"/>
        </pc:sldMkLst>
        <pc:spChg chg="mod">
          <ac:chgData name="Aaron S. Huff" userId="872471ec-4153-44e4-82fc-2255ebe39baf" providerId="ADAL" clId="{2B8387B4-A24C-4D79-95A0-52241CB57D11}" dt="2019-08-06T14:57:31.890" v="2442" actId="403"/>
          <ac:spMkLst>
            <pc:docMk/>
            <pc:sldMk cId="0" sldId="460"/>
            <ac:spMk id="102402" creationId="{43B86A7E-EBD6-46C9-98A6-CEFF225D60FF}"/>
          </ac:spMkLst>
        </pc:spChg>
        <pc:spChg chg="mod">
          <ac:chgData name="Aaron S. Huff" userId="872471ec-4153-44e4-82fc-2255ebe39baf" providerId="ADAL" clId="{2B8387B4-A24C-4D79-95A0-52241CB57D11}" dt="2019-08-06T15:07:46.076" v="2540" actId="13926"/>
          <ac:spMkLst>
            <pc:docMk/>
            <pc:sldMk cId="0" sldId="460"/>
            <ac:spMk id="102403" creationId="{741C9513-594E-451C-B544-DE722E5936A8}"/>
          </ac:spMkLst>
        </pc:spChg>
      </pc:sldChg>
      <pc:sldChg chg="addSp delSp modSp modTransition setBg">
        <pc:chgData name="Aaron S. Huff" userId="872471ec-4153-44e4-82fc-2255ebe39baf" providerId="ADAL" clId="{2B8387B4-A24C-4D79-95A0-52241CB57D11}" dt="2019-08-06T15:14:56.203" v="2724" actId="13926"/>
        <pc:sldMkLst>
          <pc:docMk/>
          <pc:sldMk cId="0" sldId="462"/>
        </pc:sldMkLst>
        <pc:spChg chg="add mod">
          <ac:chgData name="Aaron S. Huff" userId="872471ec-4153-44e4-82fc-2255ebe39baf" providerId="ADAL" clId="{2B8387B4-A24C-4D79-95A0-52241CB57D11}" dt="2019-08-06T15:13:32.739" v="2706" actId="1076"/>
          <ac:spMkLst>
            <pc:docMk/>
            <pc:sldMk cId="0" sldId="462"/>
            <ac:spMk id="2" creationId="{7E6636CF-B6C2-4C75-8D39-8948FBC8306E}"/>
          </ac:spMkLst>
        </pc:spChg>
        <pc:spChg chg="add del mod">
          <ac:chgData name="Aaron S. Huff" userId="872471ec-4153-44e4-82fc-2255ebe39baf" providerId="ADAL" clId="{2B8387B4-A24C-4D79-95A0-52241CB57D11}" dt="2019-08-06T15:13:12.340" v="2671" actId="478"/>
          <ac:spMkLst>
            <pc:docMk/>
            <pc:sldMk cId="0" sldId="462"/>
            <ac:spMk id="3" creationId="{B28EC2DF-2F50-43AD-BD10-785495A5AC0F}"/>
          </ac:spMkLst>
        </pc:spChg>
        <pc:spChg chg="mod">
          <ac:chgData name="Aaron S. Huff" userId="872471ec-4153-44e4-82fc-2255ebe39baf" providerId="ADAL" clId="{2B8387B4-A24C-4D79-95A0-52241CB57D11}" dt="2019-08-06T15:14:56.203" v="2724" actId="13926"/>
          <ac:spMkLst>
            <pc:docMk/>
            <pc:sldMk cId="0" sldId="462"/>
            <ac:spMk id="110595" creationId="{654DAB1F-C1FF-4CC0-9609-7FAF225B1DAC}"/>
          </ac:spMkLst>
        </pc:spChg>
        <pc:picChg chg="mod">
          <ac:chgData name="Aaron S. Huff" userId="872471ec-4153-44e4-82fc-2255ebe39baf" providerId="ADAL" clId="{2B8387B4-A24C-4D79-95A0-52241CB57D11}" dt="2019-08-06T15:13:39.491" v="2709" actId="1076"/>
          <ac:picMkLst>
            <pc:docMk/>
            <pc:sldMk cId="0" sldId="462"/>
            <ac:picMk id="110594" creationId="{A892D5E8-54CE-448C-BFA9-6CC38A7B1041}"/>
          </ac:picMkLst>
        </pc:picChg>
      </pc:sldChg>
      <pc:sldChg chg="addSp modSp modTransition setBg">
        <pc:chgData name="Aaron S. Huff" userId="872471ec-4153-44e4-82fc-2255ebe39baf" providerId="ADAL" clId="{2B8387B4-A24C-4D79-95A0-52241CB57D11}" dt="2019-08-06T18:42:59.730" v="2983" actId="15"/>
        <pc:sldMkLst>
          <pc:docMk/>
          <pc:sldMk cId="0" sldId="463"/>
        </pc:sldMkLst>
        <pc:spChg chg="mod">
          <ac:chgData name="Aaron S. Huff" userId="872471ec-4153-44e4-82fc-2255ebe39baf" providerId="ADAL" clId="{2B8387B4-A24C-4D79-95A0-52241CB57D11}" dt="2019-08-06T15:14:41.333" v="2723"/>
          <ac:spMkLst>
            <pc:docMk/>
            <pc:sldMk cId="0" sldId="463"/>
            <ac:spMk id="111618" creationId="{3B85BEE5-BB7B-48B5-A1D8-AEB82058D115}"/>
          </ac:spMkLst>
        </pc:spChg>
        <pc:spChg chg="mod">
          <ac:chgData name="Aaron S. Huff" userId="872471ec-4153-44e4-82fc-2255ebe39baf" providerId="ADAL" clId="{2B8387B4-A24C-4D79-95A0-52241CB57D11}" dt="2019-08-06T18:42:59.730" v="2983" actId="15"/>
          <ac:spMkLst>
            <pc:docMk/>
            <pc:sldMk cId="0" sldId="463"/>
            <ac:spMk id="111619" creationId="{889903F0-97A6-49C5-A0ED-7C617E2CF8A2}"/>
          </ac:spMkLst>
        </pc:spChg>
        <pc:picChg chg="add mod">
          <ac:chgData name="Aaron S. Huff" userId="872471ec-4153-44e4-82fc-2255ebe39baf" providerId="ADAL" clId="{2B8387B4-A24C-4D79-95A0-52241CB57D11}" dt="2019-08-06T15:20:31.283" v="2782" actId="1076"/>
          <ac:picMkLst>
            <pc:docMk/>
            <pc:sldMk cId="0" sldId="463"/>
            <ac:picMk id="9218" creationId="{321F070D-3931-4A37-81AA-6E10D1ED5128}"/>
          </ac:picMkLst>
        </pc:picChg>
        <pc:picChg chg="add mod">
          <ac:chgData name="Aaron S. Huff" userId="872471ec-4153-44e4-82fc-2255ebe39baf" providerId="ADAL" clId="{2B8387B4-A24C-4D79-95A0-52241CB57D11}" dt="2019-08-06T15:20:19.036" v="2778" actId="1076"/>
          <ac:picMkLst>
            <pc:docMk/>
            <pc:sldMk cId="0" sldId="463"/>
            <ac:picMk id="9220" creationId="{821F0D17-CE63-4D7A-8396-B501745D080C}"/>
          </ac:picMkLst>
        </pc:picChg>
        <pc:picChg chg="add mod">
          <ac:chgData name="Aaron S. Huff" userId="872471ec-4153-44e4-82fc-2255ebe39baf" providerId="ADAL" clId="{2B8387B4-A24C-4D79-95A0-52241CB57D11}" dt="2019-08-06T15:20:15.211" v="2776" actId="1076"/>
          <ac:picMkLst>
            <pc:docMk/>
            <pc:sldMk cId="0" sldId="463"/>
            <ac:picMk id="9222" creationId="{29E4BEED-F32C-4A53-895D-F76D44DBB39D}"/>
          </ac:picMkLst>
        </pc:picChg>
      </pc:sldChg>
      <pc:sldChg chg="modSp del modTransition setBg">
        <pc:chgData name="Aaron S. Huff" userId="872471ec-4153-44e4-82fc-2255ebe39baf" providerId="ADAL" clId="{2B8387B4-A24C-4D79-95A0-52241CB57D11}" dt="2019-08-06T15:49:39.180" v="2784" actId="2696"/>
        <pc:sldMkLst>
          <pc:docMk/>
          <pc:sldMk cId="0" sldId="464"/>
        </pc:sldMkLst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k cId="0" sldId="464"/>
            <ac:spMk id="112645" creationId="{88455190-B8E4-457E-8FCF-752CF7CFA70E}"/>
          </ac:spMkLst>
        </pc:spChg>
        <pc:picChg chg="mod">
          <ac:chgData name="Aaron S. Huff" userId="872471ec-4153-44e4-82fc-2255ebe39baf" providerId="ADAL" clId="{2B8387B4-A24C-4D79-95A0-52241CB57D11}" dt="2019-08-06T15:49:21.562" v="2783" actId="1076"/>
          <ac:picMkLst>
            <pc:docMk/>
            <pc:sldMk cId="0" sldId="464"/>
            <ac:picMk id="112642" creationId="{9BE20243-6857-4AF3-9906-59CFAAF5BE82}"/>
          </ac:picMkLst>
        </pc:pic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464"/>
            <ac:picMk id="112644" creationId="{FEFFDBA9-FAB4-431F-A72D-18B6946A2D41}"/>
          </ac:picMkLst>
        </pc:picChg>
      </pc:sldChg>
      <pc:sldChg chg="addSp modSp modTransition setBg">
        <pc:chgData name="Aaron S. Huff" userId="872471ec-4153-44e4-82fc-2255ebe39baf" providerId="ADAL" clId="{2B8387B4-A24C-4D79-95A0-52241CB57D11}" dt="2019-08-06T19:17:26.113" v="3456" actId="20577"/>
        <pc:sldMkLst>
          <pc:docMk/>
          <pc:sldMk cId="0" sldId="466"/>
        </pc:sldMkLst>
        <pc:spChg chg="mod">
          <ac:chgData name="Aaron S. Huff" userId="872471ec-4153-44e4-82fc-2255ebe39baf" providerId="ADAL" clId="{2B8387B4-A24C-4D79-95A0-52241CB57D11}" dt="2019-08-06T19:02:16.417" v="3168" actId="207"/>
          <ac:spMkLst>
            <pc:docMk/>
            <pc:sldMk cId="0" sldId="466"/>
            <ac:spMk id="115714" creationId="{83D12A65-9097-409A-AEA5-D171541E62C2}"/>
          </ac:spMkLst>
        </pc:spChg>
        <pc:spChg chg="mod">
          <ac:chgData name="Aaron S. Huff" userId="872471ec-4153-44e4-82fc-2255ebe39baf" providerId="ADAL" clId="{2B8387B4-A24C-4D79-95A0-52241CB57D11}" dt="2019-08-06T19:17:26.113" v="3456" actId="20577"/>
          <ac:spMkLst>
            <pc:docMk/>
            <pc:sldMk cId="0" sldId="466"/>
            <ac:spMk id="115715" creationId="{10514DB5-8C6E-4FE6-8067-D1F53C88CBA0}"/>
          </ac:spMkLst>
        </pc:spChg>
        <pc:picChg chg="add mod">
          <ac:chgData name="Aaron S. Huff" userId="872471ec-4153-44e4-82fc-2255ebe39baf" providerId="ADAL" clId="{2B8387B4-A24C-4D79-95A0-52241CB57D11}" dt="2019-08-06T16:29:45.827" v="2889" actId="1076"/>
          <ac:picMkLst>
            <pc:docMk/>
            <pc:sldMk cId="0" sldId="466"/>
            <ac:picMk id="10242" creationId="{053B57F8-4971-4196-9DE6-35442639B361}"/>
          </ac:picMkLst>
        </pc:picChg>
      </pc:sldChg>
      <pc:sldChg chg="addSp delSp modSp ord modTransition setBg">
        <pc:chgData name="Aaron S. Huff" userId="872471ec-4153-44e4-82fc-2255ebe39baf" providerId="ADAL" clId="{2B8387B4-A24C-4D79-95A0-52241CB57D11}" dt="2019-08-06T19:03:31.105" v="3170"/>
        <pc:sldMkLst>
          <pc:docMk/>
          <pc:sldMk cId="0" sldId="470"/>
        </pc:sldMkLst>
        <pc:spChg chg="add mod">
          <ac:chgData name="Aaron S. Huff" userId="872471ec-4153-44e4-82fc-2255ebe39baf" providerId="ADAL" clId="{2B8387B4-A24C-4D79-95A0-52241CB57D11}" dt="2019-08-06T18:45:08.912" v="3061" actId="20577"/>
          <ac:spMkLst>
            <pc:docMk/>
            <pc:sldMk cId="0" sldId="470"/>
            <ac:spMk id="5" creationId="{BE7D01B0-3876-4102-8F47-149A9DF7EBB2}"/>
          </ac:spMkLst>
        </pc:spChg>
        <pc:spChg chg="mod">
          <ac:chgData name="Aaron S. Huff" userId="872471ec-4153-44e4-82fc-2255ebe39baf" providerId="ADAL" clId="{2B8387B4-A24C-4D79-95A0-52241CB57D11}" dt="2019-08-06T18:47:23.726" v="3116" actId="1076"/>
          <ac:spMkLst>
            <pc:docMk/>
            <pc:sldMk cId="0" sldId="470"/>
            <ac:spMk id="117763" creationId="{F2435095-C649-4049-B84E-4E30B16E8A54}"/>
          </ac:spMkLst>
        </pc:spChg>
        <pc:spChg chg="del mod">
          <ac:chgData name="Aaron S. Huff" userId="872471ec-4153-44e4-82fc-2255ebe39baf" providerId="ADAL" clId="{2B8387B4-A24C-4D79-95A0-52241CB57D11}" dt="2019-08-06T18:44:59.519" v="3048" actId="478"/>
          <ac:spMkLst>
            <pc:docMk/>
            <pc:sldMk cId="0" sldId="470"/>
            <ac:spMk id="117764" creationId="{43FC08DD-4A89-4F9F-AF8B-7648034838DC}"/>
          </ac:spMkLst>
        </pc:spChg>
        <pc:picChg chg="add mod">
          <ac:chgData name="Aaron S. Huff" userId="872471ec-4153-44e4-82fc-2255ebe39baf" providerId="ADAL" clId="{2B8387B4-A24C-4D79-95A0-52241CB57D11}" dt="2019-08-06T18:46:54.038" v="3107" actId="1076"/>
          <ac:picMkLst>
            <pc:docMk/>
            <pc:sldMk cId="0" sldId="470"/>
            <ac:picMk id="12290" creationId="{66A90998-80A6-4192-8CCD-5898B49313BD}"/>
          </ac:picMkLst>
        </pc:picChg>
        <pc:picChg chg="add mod">
          <ac:chgData name="Aaron S. Huff" userId="872471ec-4153-44e4-82fc-2255ebe39baf" providerId="ADAL" clId="{2B8387B4-A24C-4D79-95A0-52241CB57D11}" dt="2019-08-06T18:47:07.574" v="3110" actId="1076"/>
          <ac:picMkLst>
            <pc:docMk/>
            <pc:sldMk cId="0" sldId="470"/>
            <ac:picMk id="12292" creationId="{E7E822DC-AEA0-4F74-BC04-C7FB6EC32934}"/>
          </ac:picMkLst>
        </pc:picChg>
        <pc:picChg chg="del mod">
          <ac:chgData name="Aaron S. Huff" userId="872471ec-4153-44e4-82fc-2255ebe39baf" providerId="ADAL" clId="{2B8387B4-A24C-4D79-95A0-52241CB57D11}" dt="2019-08-06T18:46:23.127" v="3095" actId="478"/>
          <ac:picMkLst>
            <pc:docMk/>
            <pc:sldMk cId="0" sldId="470"/>
            <ac:picMk id="117762" creationId="{2A0D3C3C-CFAA-4034-AF4F-43D426D567FC}"/>
          </ac:picMkLst>
        </pc:picChg>
      </pc:sldChg>
      <pc:sldChg chg="addSp delSp modSp ord modTransition setBg">
        <pc:chgData name="Aaron S. Huff" userId="872471ec-4153-44e4-82fc-2255ebe39baf" providerId="ADAL" clId="{2B8387B4-A24C-4D79-95A0-52241CB57D11}" dt="2019-08-06T19:03:40.545" v="3172"/>
        <pc:sldMkLst>
          <pc:docMk/>
          <pc:sldMk cId="0" sldId="472"/>
        </pc:sldMkLst>
        <pc:spChg chg="add del">
          <ac:chgData name="Aaron S. Huff" userId="872471ec-4153-44e4-82fc-2255ebe39baf" providerId="ADAL" clId="{2B8387B4-A24C-4D79-95A0-52241CB57D11}" dt="2019-08-06T18:57:19.658" v="3145"/>
          <ac:spMkLst>
            <pc:docMk/>
            <pc:sldMk cId="0" sldId="472"/>
            <ac:spMk id="2" creationId="{58BA82A1-8FAA-4C74-9B31-48D3E445FBD0}"/>
          </ac:spMkLst>
        </pc:spChg>
        <pc:spChg chg="add">
          <ac:chgData name="Aaron S. Huff" userId="872471ec-4153-44e4-82fc-2255ebe39baf" providerId="ADAL" clId="{2B8387B4-A24C-4D79-95A0-52241CB57D11}" dt="2019-08-06T18:57:25.420" v="3146"/>
          <ac:spMkLst>
            <pc:docMk/>
            <pc:sldMk cId="0" sldId="472"/>
            <ac:spMk id="6" creationId="{BC8F1A87-ADDE-48E3-8780-EC13CDFF8EC1}"/>
          </ac:spMkLst>
        </pc:spChg>
        <pc:spChg chg="mod">
          <ac:chgData name="Aaron S. Huff" userId="872471ec-4153-44e4-82fc-2255ebe39baf" providerId="ADAL" clId="{2B8387B4-A24C-4D79-95A0-52241CB57D11}" dt="2019-08-06T18:57:32.304" v="3148" actId="1076"/>
          <ac:spMkLst>
            <pc:docMk/>
            <pc:sldMk cId="0" sldId="472"/>
            <ac:spMk id="119810" creationId="{A8B5EF49-8EBD-4B54-BD11-D13ED2DA6DBF}"/>
          </ac:spMkLst>
        </pc:spChg>
        <pc:spChg chg="mod">
          <ac:chgData name="Aaron S. Huff" userId="872471ec-4153-44e4-82fc-2255ebe39baf" providerId="ADAL" clId="{2B8387B4-A24C-4D79-95A0-52241CB57D11}" dt="2019-08-06T18:57:39.843" v="3149" actId="13926"/>
          <ac:spMkLst>
            <pc:docMk/>
            <pc:sldMk cId="0" sldId="472"/>
            <ac:spMk id="119811" creationId="{9CCD0732-5C71-409F-9147-296E640554D8}"/>
          </ac:spMkLst>
        </pc:spChg>
        <pc:picChg chg="mod">
          <ac:chgData name="Aaron S. Huff" userId="872471ec-4153-44e4-82fc-2255ebe39baf" providerId="ADAL" clId="{2B8387B4-A24C-4D79-95A0-52241CB57D11}" dt="2019-08-06T18:57:45.240" v="3150" actId="14100"/>
          <ac:picMkLst>
            <pc:docMk/>
            <pc:sldMk cId="0" sldId="472"/>
            <ac:picMk id="119812" creationId="{73BBC9FE-E82C-4CB4-B3A5-4E6D4142D721}"/>
          </ac:picMkLst>
        </pc:picChg>
      </pc:sldChg>
      <pc:sldChg chg="addSp delSp modSp ord modTransition setBg">
        <pc:chgData name="Aaron S. Huff" userId="872471ec-4153-44e4-82fc-2255ebe39baf" providerId="ADAL" clId="{2B8387B4-A24C-4D79-95A0-52241CB57D11}" dt="2019-08-06T19:03:36.202" v="3171"/>
        <pc:sldMkLst>
          <pc:docMk/>
          <pc:sldMk cId="0" sldId="476"/>
        </pc:sldMkLst>
        <pc:spChg chg="add">
          <ac:chgData name="Aaron S. Huff" userId="872471ec-4153-44e4-82fc-2255ebe39baf" providerId="ADAL" clId="{2B8387B4-A24C-4D79-95A0-52241CB57D11}" dt="2019-08-06T18:47:38.266" v="3118"/>
          <ac:spMkLst>
            <pc:docMk/>
            <pc:sldMk cId="0" sldId="476"/>
            <ac:spMk id="4" creationId="{0D68F278-BED3-4510-81FF-D4AE2EAC1D1B}"/>
          </ac:spMkLst>
        </pc:spChg>
        <pc:spChg chg="del">
          <ac:chgData name="Aaron S. Huff" userId="872471ec-4153-44e4-82fc-2255ebe39baf" providerId="ADAL" clId="{2B8387B4-A24C-4D79-95A0-52241CB57D11}" dt="2019-08-06T18:47:37.510" v="3117" actId="478"/>
          <ac:spMkLst>
            <pc:docMk/>
            <pc:sldMk cId="0" sldId="476"/>
            <ac:spMk id="118786" creationId="{0904C0FC-3D4B-4821-BD6C-4F299FCE901A}"/>
          </ac:spMkLst>
        </pc:spChg>
        <pc:spChg chg="mod">
          <ac:chgData name="Aaron S. Huff" userId="872471ec-4153-44e4-82fc-2255ebe39baf" providerId="ADAL" clId="{2B8387B4-A24C-4D79-95A0-52241CB57D11}" dt="2019-08-06T18:48:58.183" v="3136" actId="14100"/>
          <ac:spMkLst>
            <pc:docMk/>
            <pc:sldMk cId="0" sldId="476"/>
            <ac:spMk id="118787" creationId="{1B0D7595-4008-4E16-9572-B8DC18E5AFB6}"/>
          </ac:spMkLst>
        </pc:spChg>
        <pc:picChg chg="add mod">
          <ac:chgData name="Aaron S. Huff" userId="872471ec-4153-44e4-82fc-2255ebe39baf" providerId="ADAL" clId="{2B8387B4-A24C-4D79-95A0-52241CB57D11}" dt="2019-08-06T18:51:53.751" v="3139" actId="14100"/>
          <ac:picMkLst>
            <pc:docMk/>
            <pc:sldMk cId="0" sldId="476"/>
            <ac:picMk id="13314" creationId="{3FBC7638-AA88-4CBB-AADE-F7A1E126F418}"/>
          </ac:picMkLst>
        </pc:picChg>
      </pc:sldChg>
      <pc:sldChg chg="addSp delSp modSp ord modTransition setBg">
        <pc:chgData name="Aaron S. Huff" userId="872471ec-4153-44e4-82fc-2255ebe39baf" providerId="ADAL" clId="{2B8387B4-A24C-4D79-95A0-52241CB57D11}" dt="2019-08-06T20:18:35.156" v="4341" actId="1076"/>
        <pc:sldMkLst>
          <pc:docMk/>
          <pc:sldMk cId="0" sldId="477"/>
        </pc:sldMkLst>
        <pc:spChg chg="mod">
          <ac:chgData name="Aaron S. Huff" userId="872471ec-4153-44e4-82fc-2255ebe39baf" providerId="ADAL" clId="{2B8387B4-A24C-4D79-95A0-52241CB57D11}" dt="2019-08-06T20:18:30.188" v="4340" actId="1076"/>
          <ac:spMkLst>
            <pc:docMk/>
            <pc:sldMk cId="0" sldId="477"/>
            <ac:spMk id="120835" creationId="{1CFB7985-C4CA-4383-9154-1BF644C308EE}"/>
          </ac:spMkLst>
        </pc:spChg>
        <pc:spChg chg="mod">
          <ac:chgData name="Aaron S. Huff" userId="872471ec-4153-44e4-82fc-2255ebe39baf" providerId="ADAL" clId="{2B8387B4-A24C-4D79-95A0-52241CB57D11}" dt="2019-08-06T20:18:35.156" v="4341" actId="1076"/>
          <ac:spMkLst>
            <pc:docMk/>
            <pc:sldMk cId="0" sldId="477"/>
            <ac:spMk id="120836" creationId="{31E25BD3-5E6D-4071-94DE-224BB92A2E4E}"/>
          </ac:spMkLst>
        </pc:spChg>
        <pc:picChg chg="add del mod">
          <ac:chgData name="Aaron S. Huff" userId="872471ec-4153-44e4-82fc-2255ebe39baf" providerId="ADAL" clId="{2B8387B4-A24C-4D79-95A0-52241CB57D11}" dt="2019-08-06T18:58:54.875" v="3159" actId="478"/>
          <ac:picMkLst>
            <pc:docMk/>
            <pc:sldMk cId="0" sldId="477"/>
            <ac:picMk id="14338" creationId="{BFCC95E2-66EE-48E2-BD43-6A4B1BA1DE86}"/>
          </ac:picMkLst>
        </pc:picChg>
        <pc:picChg chg="add del mod">
          <ac:chgData name="Aaron S. Huff" userId="872471ec-4153-44e4-82fc-2255ebe39baf" providerId="ADAL" clId="{2B8387B4-A24C-4D79-95A0-52241CB57D11}" dt="2019-08-06T19:00:40.170" v="3165" actId="478"/>
          <ac:picMkLst>
            <pc:docMk/>
            <pc:sldMk cId="0" sldId="477"/>
            <ac:picMk id="14340" creationId="{99524FE0-70D1-4842-9BA0-2FA14A258759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6T19:18:06.272" v="3460" actId="20577"/>
        <pc:sldMkLst>
          <pc:docMk/>
          <pc:sldMk cId="0" sldId="494"/>
        </pc:sldMkLst>
        <pc:spChg chg="add">
          <ac:chgData name="Aaron S. Huff" userId="872471ec-4153-44e4-82fc-2255ebe39baf" providerId="ADAL" clId="{2B8387B4-A24C-4D79-95A0-52241CB57D11}" dt="2019-08-06T19:04:07.717" v="3176"/>
          <ac:spMkLst>
            <pc:docMk/>
            <pc:sldMk cId="0" sldId="494"/>
            <ac:spMk id="4" creationId="{3F676345-224F-4522-A2D7-6676759AA3BE}"/>
          </ac:spMkLst>
        </pc:spChg>
        <pc:spChg chg="del mod">
          <ac:chgData name="Aaron S. Huff" userId="872471ec-4153-44e4-82fc-2255ebe39baf" providerId="ADAL" clId="{2B8387B4-A24C-4D79-95A0-52241CB57D11}" dt="2019-08-06T19:05:29.028" v="3323" actId="478"/>
          <ac:spMkLst>
            <pc:docMk/>
            <pc:sldMk cId="0" sldId="494"/>
            <ac:spMk id="121858" creationId="{B3CD414F-68E0-4A26-9C59-710B99992F16}"/>
          </ac:spMkLst>
        </pc:spChg>
        <pc:spChg chg="mod">
          <ac:chgData name="Aaron S. Huff" userId="872471ec-4153-44e4-82fc-2255ebe39baf" providerId="ADAL" clId="{2B8387B4-A24C-4D79-95A0-52241CB57D11}" dt="2019-08-06T19:18:06.272" v="3460" actId="20577"/>
          <ac:spMkLst>
            <pc:docMk/>
            <pc:sldMk cId="0" sldId="494"/>
            <ac:spMk id="121859" creationId="{D1E8DD7C-6AAD-4457-8884-0D8049E934B6}"/>
          </ac:spMkLst>
        </pc:spChg>
        <pc:picChg chg="add del mod">
          <ac:chgData name="Aaron S. Huff" userId="872471ec-4153-44e4-82fc-2255ebe39baf" providerId="ADAL" clId="{2B8387B4-A24C-4D79-95A0-52241CB57D11}" dt="2019-08-06T19:10:30.060" v="3367" actId="478"/>
          <ac:picMkLst>
            <pc:docMk/>
            <pc:sldMk cId="0" sldId="494"/>
            <ac:picMk id="17410" creationId="{41F32200-97F5-46E4-A36E-1CE1E9A30E7A}"/>
          </ac:picMkLst>
        </pc:picChg>
        <pc:picChg chg="add mod">
          <ac:chgData name="Aaron S. Huff" userId="872471ec-4153-44e4-82fc-2255ebe39baf" providerId="ADAL" clId="{2B8387B4-A24C-4D79-95A0-52241CB57D11}" dt="2019-08-06T19:10:42.097" v="3372" actId="14100"/>
          <ac:picMkLst>
            <pc:docMk/>
            <pc:sldMk cId="0" sldId="494"/>
            <ac:picMk id="17412" creationId="{BAF8B6F2-76F7-43ED-90D4-C914481A3108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6T19:46:06.709" v="4339" actId="1076"/>
        <pc:sldMkLst>
          <pc:docMk/>
          <pc:sldMk cId="0" sldId="495"/>
        </pc:sldMkLst>
        <pc:spChg chg="add">
          <ac:chgData name="Aaron S. Huff" userId="872471ec-4153-44e4-82fc-2255ebe39baf" providerId="ADAL" clId="{2B8387B4-A24C-4D79-95A0-52241CB57D11}" dt="2019-08-06T19:13:25.445" v="3411"/>
          <ac:spMkLst>
            <pc:docMk/>
            <pc:sldMk cId="0" sldId="495"/>
            <ac:spMk id="4" creationId="{24ACA23D-FCEA-451E-A46D-C2BA5237A206}"/>
          </ac:spMkLst>
        </pc:spChg>
        <pc:spChg chg="del">
          <ac:chgData name="Aaron S. Huff" userId="872471ec-4153-44e4-82fc-2255ebe39baf" providerId="ADAL" clId="{2B8387B4-A24C-4D79-95A0-52241CB57D11}" dt="2019-08-06T19:13:30.417" v="3412" actId="478"/>
          <ac:spMkLst>
            <pc:docMk/>
            <pc:sldMk cId="0" sldId="495"/>
            <ac:spMk id="122882" creationId="{937AA211-7816-48BC-B7C8-E72802134FAD}"/>
          </ac:spMkLst>
        </pc:spChg>
        <pc:spChg chg="mod">
          <ac:chgData name="Aaron S. Huff" userId="872471ec-4153-44e4-82fc-2255ebe39baf" providerId="ADAL" clId="{2B8387B4-A24C-4D79-95A0-52241CB57D11}" dt="2019-08-06T19:46:00.397" v="4336" actId="14100"/>
          <ac:spMkLst>
            <pc:docMk/>
            <pc:sldMk cId="0" sldId="495"/>
            <ac:spMk id="122883" creationId="{59AD29DF-4DEC-4287-8829-BE888E52E370}"/>
          </ac:spMkLst>
        </pc:spChg>
        <pc:picChg chg="add mod">
          <ac:chgData name="Aaron S. Huff" userId="872471ec-4153-44e4-82fc-2255ebe39baf" providerId="ADAL" clId="{2B8387B4-A24C-4D79-95A0-52241CB57D11}" dt="2019-08-06T19:46:06.709" v="4339" actId="1076"/>
          <ac:picMkLst>
            <pc:docMk/>
            <pc:sldMk cId="0" sldId="495"/>
            <ac:picMk id="19458" creationId="{D1C6929A-E1FF-4E70-A680-E3D6C1580FE6}"/>
          </ac:picMkLst>
        </pc:picChg>
      </pc:sldChg>
      <pc:sldChg chg="addSp modSp modTransition setBg">
        <pc:chgData name="Aaron S. Huff" userId="872471ec-4153-44e4-82fc-2255ebe39baf" providerId="ADAL" clId="{2B8387B4-A24C-4D79-95A0-52241CB57D11}" dt="2019-08-06T19:26:48.342" v="3695" actId="20577"/>
        <pc:sldMkLst>
          <pc:docMk/>
          <pc:sldMk cId="0" sldId="496"/>
        </pc:sldMkLst>
        <pc:spChg chg="mod">
          <ac:chgData name="Aaron S. Huff" userId="872471ec-4153-44e4-82fc-2255ebe39baf" providerId="ADAL" clId="{2B8387B4-A24C-4D79-95A0-52241CB57D11}" dt="2019-08-06T19:23:41.771" v="3617" actId="14100"/>
          <ac:spMkLst>
            <pc:docMk/>
            <pc:sldMk cId="0" sldId="496"/>
            <ac:spMk id="123906" creationId="{B0600C11-323C-4FEA-A07A-87FF60E4B149}"/>
          </ac:spMkLst>
        </pc:spChg>
        <pc:spChg chg="mod">
          <ac:chgData name="Aaron S. Huff" userId="872471ec-4153-44e4-82fc-2255ebe39baf" providerId="ADAL" clId="{2B8387B4-A24C-4D79-95A0-52241CB57D11}" dt="2019-08-06T19:26:48.342" v="3695" actId="20577"/>
          <ac:spMkLst>
            <pc:docMk/>
            <pc:sldMk cId="0" sldId="496"/>
            <ac:spMk id="123907" creationId="{57139DFA-21C6-43D7-B3F8-3C5279E3DC57}"/>
          </ac:spMkLst>
        </pc:spChg>
        <pc:picChg chg="add mod">
          <ac:chgData name="Aaron S. Huff" userId="872471ec-4153-44e4-82fc-2255ebe39baf" providerId="ADAL" clId="{2B8387B4-A24C-4D79-95A0-52241CB57D11}" dt="2019-08-06T19:24:21.587" v="3631" actId="1076"/>
          <ac:picMkLst>
            <pc:docMk/>
            <pc:sldMk cId="0" sldId="496"/>
            <ac:picMk id="20482" creationId="{820A140B-6027-4FB0-9FA9-7EE69DACD5CD}"/>
          </ac:picMkLst>
        </pc:picChg>
        <pc:picChg chg="add mod">
          <ac:chgData name="Aaron S. Huff" userId="872471ec-4153-44e4-82fc-2255ebe39baf" providerId="ADAL" clId="{2B8387B4-A24C-4D79-95A0-52241CB57D11}" dt="2019-08-06T19:24:19.027" v="3630" actId="1076"/>
          <ac:picMkLst>
            <pc:docMk/>
            <pc:sldMk cId="0" sldId="496"/>
            <ac:picMk id="20484" creationId="{AA2772A9-82BF-4C4D-9851-1E744AD4D818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6T19:25:14.667" v="3636" actId="1076"/>
        <pc:sldMkLst>
          <pc:docMk/>
          <pc:sldMk cId="0" sldId="500"/>
        </pc:sldMkLst>
        <pc:picChg chg="mod">
          <ac:chgData name="Aaron S. Huff" userId="872471ec-4153-44e4-82fc-2255ebe39baf" providerId="ADAL" clId="{2B8387B4-A24C-4D79-95A0-52241CB57D11}" dt="2019-08-06T19:25:14.667" v="3636" actId="1076"/>
          <ac:picMkLst>
            <pc:docMk/>
            <pc:sldMk cId="0" sldId="500"/>
            <ac:picMk id="124931" creationId="{F2249492-AE33-40EA-A005-954E7B3CBB2A}"/>
          </ac:picMkLst>
        </pc:picChg>
      </pc:sldChg>
      <pc:sldChg chg="addSp delSp modSp modTransition setBg">
        <pc:chgData name="Aaron S. Huff" userId="872471ec-4153-44e4-82fc-2255ebe39baf" providerId="ADAL" clId="{2B8387B4-A24C-4D79-95A0-52241CB57D11}" dt="2019-08-06T19:38:43.292" v="4216" actId="14100"/>
        <pc:sldMkLst>
          <pc:docMk/>
          <pc:sldMk cId="0" sldId="502"/>
        </pc:sldMkLst>
        <pc:spChg chg="mod">
          <ac:chgData name="Aaron S. Huff" userId="872471ec-4153-44e4-82fc-2255ebe39baf" providerId="ADAL" clId="{2B8387B4-A24C-4D79-95A0-52241CB57D11}" dt="2019-08-06T19:37:57.524" v="4208" actId="1076"/>
          <ac:spMkLst>
            <pc:docMk/>
            <pc:sldMk cId="0" sldId="502"/>
            <ac:spMk id="126978" creationId="{A6135DCB-165B-47F9-BB75-39CBC4E48C5F}"/>
          </ac:spMkLst>
        </pc:spChg>
        <pc:spChg chg="mod">
          <ac:chgData name="Aaron S. Huff" userId="872471ec-4153-44e4-82fc-2255ebe39baf" providerId="ADAL" clId="{2B8387B4-A24C-4D79-95A0-52241CB57D11}" dt="2019-08-06T19:38:43.292" v="4216" actId="14100"/>
          <ac:spMkLst>
            <pc:docMk/>
            <pc:sldMk cId="0" sldId="502"/>
            <ac:spMk id="126979" creationId="{0E55EFD8-C916-402A-AB3F-D4226613B2A5}"/>
          </ac:spMkLst>
        </pc:spChg>
        <pc:picChg chg="add mod">
          <ac:chgData name="Aaron S. Huff" userId="872471ec-4153-44e4-82fc-2255ebe39baf" providerId="ADAL" clId="{2B8387B4-A24C-4D79-95A0-52241CB57D11}" dt="2019-08-06T19:38:07.476" v="4211" actId="1076"/>
          <ac:picMkLst>
            <pc:docMk/>
            <pc:sldMk cId="0" sldId="502"/>
            <ac:picMk id="21506" creationId="{2BACFE0F-F378-4E8C-86EE-3A740A0B857C}"/>
          </ac:picMkLst>
        </pc:picChg>
        <pc:picChg chg="del mod">
          <ac:chgData name="Aaron S. Huff" userId="872471ec-4153-44e4-82fc-2255ebe39baf" providerId="ADAL" clId="{2B8387B4-A24C-4D79-95A0-52241CB57D11}" dt="2019-08-06T19:36:57.853" v="4192" actId="478"/>
          <ac:picMkLst>
            <pc:docMk/>
            <pc:sldMk cId="0" sldId="502"/>
            <ac:picMk id="126980" creationId="{76C56CF5-323A-4030-A9E7-8BD7DF33F482}"/>
          </ac:picMkLst>
        </pc:picChg>
      </pc:sldChg>
      <pc:sldChg chg="addSp delSp modSp mod modTransition setBg setClrOvrMap">
        <pc:chgData name="Aaron S. Huff" userId="872471ec-4153-44e4-82fc-2255ebe39baf" providerId="ADAL" clId="{2B8387B4-A24C-4D79-95A0-52241CB57D11}" dt="2019-08-06T19:41:26.127" v="4271"/>
        <pc:sldMkLst>
          <pc:docMk/>
          <pc:sldMk cId="0" sldId="504"/>
        </pc:sldMkLst>
        <pc:spChg chg="add del">
          <ac:chgData name="Aaron S. Huff" userId="872471ec-4153-44e4-82fc-2255ebe39baf" providerId="ADAL" clId="{2B8387B4-A24C-4D79-95A0-52241CB57D11}" dt="2019-08-06T19:40:45.311" v="4248" actId="26606"/>
          <ac:spMkLst>
            <pc:docMk/>
            <pc:sldMk cId="0" sldId="504"/>
            <ac:spMk id="72" creationId="{37C89E4B-3C9F-44B9-8B86-D9E3D112D8EC}"/>
          </ac:spMkLst>
        </pc:spChg>
        <pc:spChg chg="add del">
          <ac:chgData name="Aaron S. Huff" userId="872471ec-4153-44e4-82fc-2255ebe39baf" providerId="ADAL" clId="{2B8387B4-A24C-4D79-95A0-52241CB57D11}" dt="2019-08-06T19:41:05.287" v="4261" actId="26606"/>
          <ac:spMkLst>
            <pc:docMk/>
            <pc:sldMk cId="0" sldId="504"/>
            <ac:spMk id="78" creationId="{AB45A142-4255-493C-8284-5D566C121B10}"/>
          </ac:spMkLst>
        </pc:spChg>
        <pc:spChg chg="mod ord">
          <ac:chgData name="Aaron S. Huff" userId="872471ec-4153-44e4-82fc-2255ebe39baf" providerId="ADAL" clId="{2B8387B4-A24C-4D79-95A0-52241CB57D11}" dt="2019-08-06T19:41:10.634" v="4270" actId="26606"/>
          <ac:spMkLst>
            <pc:docMk/>
            <pc:sldMk cId="0" sldId="504"/>
            <ac:spMk id="129026" creationId="{551A81AC-DADE-43A5-9473-2FE9C8CAD3BD}"/>
          </ac:spMkLst>
        </pc:spChg>
        <pc:spChg chg="add del">
          <ac:chgData name="Aaron S. Huff" userId="872471ec-4153-44e4-82fc-2255ebe39baf" providerId="ADAL" clId="{2B8387B4-A24C-4D79-95A0-52241CB57D11}" dt="2019-08-06T19:40:46.350" v="4250" actId="26606"/>
          <ac:spMkLst>
            <pc:docMk/>
            <pc:sldMk cId="0" sldId="504"/>
            <ac:spMk id="129029" creationId="{87CC2527-562A-4F69-B487-4371E5B243E7}"/>
          </ac:spMkLst>
        </pc:spChg>
        <pc:spChg chg="add del">
          <ac:chgData name="Aaron S. Huff" userId="872471ec-4153-44e4-82fc-2255ebe39baf" providerId="ADAL" clId="{2B8387B4-A24C-4D79-95A0-52241CB57D11}" dt="2019-08-06T19:41:10.634" v="4270" actId="26606"/>
          <ac:spMkLst>
            <pc:docMk/>
            <pc:sldMk cId="0" sldId="504"/>
            <ac:spMk id="129031" creationId="{6753252F-4873-4F63-801D-CC719279A7D5}"/>
          </ac:spMkLst>
        </pc:spChg>
        <pc:spChg chg="add del">
          <ac:chgData name="Aaron S. Huff" userId="872471ec-4153-44e4-82fc-2255ebe39baf" providerId="ADAL" clId="{2B8387B4-A24C-4D79-95A0-52241CB57D11}" dt="2019-08-06T19:40:47.336" v="4252" actId="26606"/>
          <ac:spMkLst>
            <pc:docMk/>
            <pc:sldMk cId="0" sldId="504"/>
            <ac:spMk id="129032" creationId="{71B2258F-86CA-4D4D-8270-BC05FCDEBFB3}"/>
          </ac:spMkLst>
        </pc:spChg>
        <pc:spChg chg="add del">
          <ac:chgData name="Aaron S. Huff" userId="872471ec-4153-44e4-82fc-2255ebe39baf" providerId="ADAL" clId="{2B8387B4-A24C-4D79-95A0-52241CB57D11}" dt="2019-08-06T19:41:10.634" v="4270" actId="26606"/>
          <ac:spMkLst>
            <pc:docMk/>
            <pc:sldMk cId="0" sldId="504"/>
            <ac:spMk id="129033" creationId="{047C8CCB-F95D-4249-92DD-651249D3535A}"/>
          </ac:spMkLst>
        </pc:spChg>
        <pc:spChg chg="add del">
          <ac:chgData name="Aaron S. Huff" userId="872471ec-4153-44e4-82fc-2255ebe39baf" providerId="ADAL" clId="{2B8387B4-A24C-4D79-95A0-52241CB57D11}" dt="2019-08-06T19:40:48.703" v="4254" actId="26606"/>
          <ac:spMkLst>
            <pc:docMk/>
            <pc:sldMk cId="0" sldId="504"/>
            <ac:spMk id="129034" creationId="{AB45A142-4255-493C-8284-5D566C121B10}"/>
          </ac:spMkLst>
        </pc:spChg>
        <pc:spChg chg="add del">
          <ac:chgData name="Aaron S. Huff" userId="872471ec-4153-44e4-82fc-2255ebe39baf" providerId="ADAL" clId="{2B8387B4-A24C-4D79-95A0-52241CB57D11}" dt="2019-08-06T19:41:06.855" v="4263" actId="26606"/>
          <ac:spMkLst>
            <pc:docMk/>
            <pc:sldMk cId="0" sldId="504"/>
            <ac:spMk id="129036" creationId="{BCC55ACC-A2F6-403C-A3A4-D59B3734D45F}"/>
          </ac:spMkLst>
        </pc:spChg>
        <pc:spChg chg="add del">
          <ac:chgData name="Aaron S. Huff" userId="872471ec-4153-44e4-82fc-2255ebe39baf" providerId="ADAL" clId="{2B8387B4-A24C-4D79-95A0-52241CB57D11}" dt="2019-08-06T19:40:51.237" v="4256" actId="26606"/>
          <ac:spMkLst>
            <pc:docMk/>
            <pc:sldMk cId="0" sldId="504"/>
            <ac:spMk id="129037" creationId="{823AC064-BC96-4F32-8AE1-B2FD38754823}"/>
          </ac:spMkLst>
        </pc:spChg>
        <pc:spChg chg="add del">
          <ac:chgData name="Aaron S. Huff" userId="872471ec-4153-44e4-82fc-2255ebe39baf" providerId="ADAL" clId="{2B8387B4-A24C-4D79-95A0-52241CB57D11}" dt="2019-08-06T19:41:08.238" v="4265" actId="26606"/>
          <ac:spMkLst>
            <pc:docMk/>
            <pc:sldMk cId="0" sldId="504"/>
            <ac:spMk id="129039" creationId="{98663357-1843-42BB-BC09-EACA8E00E598}"/>
          </ac:spMkLst>
        </pc:spChg>
        <pc:spChg chg="add del">
          <ac:chgData name="Aaron S. Huff" userId="872471ec-4153-44e4-82fc-2255ebe39baf" providerId="ADAL" clId="{2B8387B4-A24C-4D79-95A0-52241CB57D11}" dt="2019-08-06T19:41:09.375" v="4267" actId="26606"/>
          <ac:spMkLst>
            <pc:docMk/>
            <pc:sldMk cId="0" sldId="504"/>
            <ac:spMk id="129041" creationId="{A4AC5506-6312-4701-8D3C-40187889A947}"/>
          </ac:spMkLst>
        </pc:spChg>
        <pc:spChg chg="add del">
          <ac:chgData name="Aaron S. Huff" userId="872471ec-4153-44e4-82fc-2255ebe39baf" providerId="ADAL" clId="{2B8387B4-A24C-4D79-95A0-52241CB57D11}" dt="2019-08-06T19:41:10.623" v="4269" actId="26606"/>
          <ac:spMkLst>
            <pc:docMk/>
            <pc:sldMk cId="0" sldId="504"/>
            <ac:spMk id="129043" creationId="{1707FC24-6981-43D9-B525-C7832BA22463}"/>
          </ac:spMkLst>
        </pc:spChg>
        <pc:spChg chg="add">
          <ac:chgData name="Aaron S. Huff" userId="872471ec-4153-44e4-82fc-2255ebe39baf" providerId="ADAL" clId="{2B8387B4-A24C-4D79-95A0-52241CB57D11}" dt="2019-08-06T19:41:10.634" v="4270" actId="26606"/>
          <ac:spMkLst>
            <pc:docMk/>
            <pc:sldMk cId="0" sldId="504"/>
            <ac:spMk id="129045" creationId="{16C5FA50-8D52-4617-AF91-5C7B1C8352F1}"/>
          </ac:spMkLst>
        </pc:spChg>
        <pc:spChg chg="add">
          <ac:chgData name="Aaron S. Huff" userId="872471ec-4153-44e4-82fc-2255ebe39baf" providerId="ADAL" clId="{2B8387B4-A24C-4D79-95A0-52241CB57D11}" dt="2019-08-06T19:41:10.634" v="4270" actId="26606"/>
          <ac:spMkLst>
            <pc:docMk/>
            <pc:sldMk cId="0" sldId="504"/>
            <ac:spMk id="129046" creationId="{E223798C-12AD-4B0C-A50C-D676347D67CF}"/>
          </ac:spMkLst>
        </pc:spChg>
        <pc:picChg chg="mod">
          <ac:chgData name="Aaron S. Huff" userId="872471ec-4153-44e4-82fc-2255ebe39baf" providerId="ADAL" clId="{2B8387B4-A24C-4D79-95A0-52241CB57D11}" dt="2019-08-06T19:41:10.634" v="4270" actId="26606"/>
          <ac:picMkLst>
            <pc:docMk/>
            <pc:sldMk cId="0" sldId="504"/>
            <ac:picMk id="129027" creationId="{D3D0611D-9C01-4F66-9E2A-709F5795DB73}"/>
          </ac:picMkLst>
        </pc:picChg>
        <pc:cxnChg chg="add del">
          <ac:chgData name="Aaron S. Huff" userId="872471ec-4153-44e4-82fc-2255ebe39baf" providerId="ADAL" clId="{2B8387B4-A24C-4D79-95A0-52241CB57D11}" dt="2019-08-06T19:40:45.311" v="4248" actId="26606"/>
          <ac:cxnSpMkLst>
            <pc:docMk/>
            <pc:sldMk cId="0" sldId="504"/>
            <ac:cxnSpMk id="74" creationId="{AA2EAA10-076F-46BD-8F0F-B9A2FB77A85C}"/>
          </ac:cxnSpMkLst>
        </pc:cxnChg>
        <pc:cxnChg chg="add del">
          <ac:chgData name="Aaron S. Huff" userId="872471ec-4153-44e4-82fc-2255ebe39baf" providerId="ADAL" clId="{2B8387B4-A24C-4D79-95A0-52241CB57D11}" dt="2019-08-06T19:40:45.311" v="4248" actId="26606"/>
          <ac:cxnSpMkLst>
            <pc:docMk/>
            <pc:sldMk cId="0" sldId="504"/>
            <ac:cxnSpMk id="76" creationId="{D891E407-403B-4764-86C9-33A56D3BCAA3}"/>
          </ac:cxnSpMkLst>
        </pc:cxnChg>
        <pc:cxnChg chg="add del">
          <ac:chgData name="Aaron S. Huff" userId="872471ec-4153-44e4-82fc-2255ebe39baf" providerId="ADAL" clId="{2B8387B4-A24C-4D79-95A0-52241CB57D11}" dt="2019-08-06T19:41:05.287" v="4261" actId="26606"/>
          <ac:cxnSpMkLst>
            <pc:docMk/>
            <pc:sldMk cId="0" sldId="504"/>
            <ac:cxnSpMk id="80" creationId="{38FB9660-F42F-4313-BBC4-47C007FE484C}"/>
          </ac:cxnSpMkLst>
        </pc:cxnChg>
        <pc:cxnChg chg="add del">
          <ac:chgData name="Aaron S. Huff" userId="872471ec-4153-44e4-82fc-2255ebe39baf" providerId="ADAL" clId="{2B8387B4-A24C-4D79-95A0-52241CB57D11}" dt="2019-08-06T19:40:46.350" v="4250" actId="26606"/>
          <ac:cxnSpMkLst>
            <pc:docMk/>
            <pc:sldMk cId="0" sldId="504"/>
            <ac:cxnSpMk id="129030" creationId="{BCDAEC91-5BCE-4B55-9CC0-43EF94CB734B}"/>
          </ac:cxnSpMkLst>
        </pc:cxnChg>
        <pc:cxnChg chg="add del">
          <ac:chgData name="Aaron S. Huff" userId="872471ec-4153-44e4-82fc-2255ebe39baf" providerId="ADAL" clId="{2B8387B4-A24C-4D79-95A0-52241CB57D11}" dt="2019-08-06T19:40:48.703" v="4254" actId="26606"/>
          <ac:cxnSpMkLst>
            <pc:docMk/>
            <pc:sldMk cId="0" sldId="504"/>
            <ac:cxnSpMk id="129035" creationId="{38FB9660-F42F-4313-BBC4-47C007FE484C}"/>
          </ac:cxnSpMkLst>
        </pc:cxnChg>
        <pc:cxnChg chg="add del">
          <ac:chgData name="Aaron S. Huff" userId="872471ec-4153-44e4-82fc-2255ebe39baf" providerId="ADAL" clId="{2B8387B4-A24C-4D79-95A0-52241CB57D11}" dt="2019-08-06T19:40:51.237" v="4256" actId="26606"/>
          <ac:cxnSpMkLst>
            <pc:docMk/>
            <pc:sldMk cId="0" sldId="504"/>
            <ac:cxnSpMk id="129038" creationId="{7E7C77BC-7138-40B1-A15B-20F57A494629}"/>
          </ac:cxnSpMkLst>
        </pc:cxnChg>
      </pc:sldChg>
      <pc:sldChg chg="modSp del modTransition setBg">
        <pc:chgData name="Aaron S. Huff" userId="872471ec-4153-44e4-82fc-2255ebe39baf" providerId="ADAL" clId="{2B8387B4-A24C-4D79-95A0-52241CB57D11}" dt="2019-08-06T19:41:45.701" v="4272" actId="2696"/>
        <pc:sldMkLst>
          <pc:docMk/>
          <pc:sldMk cId="0" sldId="514"/>
        </pc:sldMkLst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514"/>
            <ac:picMk id="131075" creationId="{984E43E9-E64E-448D-9617-6F3D05E6D5CB}"/>
          </ac:picMkLst>
        </pc:pic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514"/>
            <ac:picMk id="131076" creationId="{ABD04E4A-6133-4014-A2D1-1C54A3B00D31}"/>
          </ac:picMkLst>
        </pc:picChg>
      </pc:sldChg>
      <pc:sldChg chg="modSp modTransition setBg">
        <pc:chgData name="Aaron S. Huff" userId="872471ec-4153-44e4-82fc-2255ebe39baf" providerId="ADAL" clId="{2B8387B4-A24C-4D79-95A0-52241CB57D11}" dt="2019-08-06T15:08:46.396" v="2566" actId="13926"/>
        <pc:sldMkLst>
          <pc:docMk/>
          <pc:sldMk cId="0" sldId="515"/>
        </pc:sldMkLst>
        <pc:spChg chg="mod">
          <ac:chgData name="Aaron S. Huff" userId="872471ec-4153-44e4-82fc-2255ebe39baf" providerId="ADAL" clId="{2B8387B4-A24C-4D79-95A0-52241CB57D11}" dt="2019-08-06T15:08:20.164" v="2552" actId="20577"/>
          <ac:spMkLst>
            <pc:docMk/>
            <pc:sldMk cId="0" sldId="515"/>
            <ac:spMk id="90114" creationId="{13A9AAA4-1928-4007-9343-9F8EB6125037}"/>
          </ac:spMkLst>
        </pc:spChg>
        <pc:spChg chg="mod">
          <ac:chgData name="Aaron S. Huff" userId="872471ec-4153-44e4-82fc-2255ebe39baf" providerId="ADAL" clId="{2B8387B4-A24C-4D79-95A0-52241CB57D11}" dt="2019-08-06T15:08:46.396" v="2566" actId="13926"/>
          <ac:spMkLst>
            <pc:docMk/>
            <pc:sldMk cId="0" sldId="515"/>
            <ac:spMk id="90115" creationId="{DF83ED67-A2C4-493B-83A6-C73467C006FF}"/>
          </ac:spMkLst>
        </pc:spChg>
      </pc:sldChg>
      <pc:sldChg chg="addSp modSp modTransition setBg">
        <pc:chgData name="Aaron S. Huff" userId="872471ec-4153-44e4-82fc-2255ebe39baf" providerId="ADAL" clId="{2B8387B4-A24C-4D79-95A0-52241CB57D11}" dt="2019-08-06T15:01:32.226" v="2452" actId="13926"/>
        <pc:sldMkLst>
          <pc:docMk/>
          <pc:sldMk cId="0" sldId="516"/>
        </pc:sldMkLst>
        <pc:spChg chg="add mod">
          <ac:chgData name="Aaron S. Huff" userId="872471ec-4153-44e4-82fc-2255ebe39baf" providerId="ADAL" clId="{2B8387B4-A24C-4D79-95A0-52241CB57D11}" dt="2019-08-06T14:43:52.577" v="2248" actId="404"/>
          <ac:spMkLst>
            <pc:docMk/>
            <pc:sldMk cId="0" sldId="516"/>
            <ac:spMk id="2" creationId="{2F20514B-275D-44A3-BF4A-495DF88C9C29}"/>
          </ac:spMkLst>
        </pc:spChg>
        <pc:spChg chg="mod">
          <ac:chgData name="Aaron S. Huff" userId="872471ec-4153-44e4-82fc-2255ebe39baf" providerId="ADAL" clId="{2B8387B4-A24C-4D79-95A0-52241CB57D11}" dt="2019-08-06T15:01:32.226" v="2452" actId="13926"/>
          <ac:spMkLst>
            <pc:docMk/>
            <pc:sldMk cId="0" sldId="516"/>
            <ac:spMk id="91139" creationId="{E77016E9-BB06-4CC6-A683-E6BACD8E5F5D}"/>
          </ac:spMkLst>
        </pc:spChg>
        <pc:picChg chg="add mod">
          <ac:chgData name="Aaron S. Huff" userId="872471ec-4153-44e4-82fc-2255ebe39baf" providerId="ADAL" clId="{2B8387B4-A24C-4D79-95A0-52241CB57D11}" dt="2019-08-06T14:43:38.773" v="2240" actId="1076"/>
          <ac:picMkLst>
            <pc:docMk/>
            <pc:sldMk cId="0" sldId="516"/>
            <ac:picMk id="4098" creationId="{61B13BCA-3FB6-4DB3-B8B4-9A9F4C7C5822}"/>
          </ac:picMkLst>
        </pc:picChg>
      </pc:sldChg>
      <pc:sldChg chg="addSp modSp modTransition setBg modAnim">
        <pc:chgData name="Aaron S. Huff" userId="872471ec-4153-44e4-82fc-2255ebe39baf" providerId="ADAL" clId="{2B8387B4-A24C-4D79-95A0-52241CB57D11}" dt="2019-08-06T13:24:42.465" v="1548" actId="20577"/>
        <pc:sldMkLst>
          <pc:docMk/>
          <pc:sldMk cId="0" sldId="518"/>
        </pc:sldMkLst>
        <pc:spChg chg="mod">
          <ac:chgData name="Aaron S. Huff" userId="872471ec-4153-44e4-82fc-2255ebe39baf" providerId="ADAL" clId="{2B8387B4-A24C-4D79-95A0-52241CB57D11}" dt="2019-08-05T21:32:07.176" v="1077" actId="20577"/>
          <ac:spMkLst>
            <pc:docMk/>
            <pc:sldMk cId="0" sldId="518"/>
            <ac:spMk id="212994" creationId="{3A41317D-E6C8-453C-B0B3-BAC0F500B431}"/>
          </ac:spMkLst>
        </pc:spChg>
        <pc:spChg chg="mod">
          <ac:chgData name="Aaron S. Huff" userId="872471ec-4153-44e4-82fc-2255ebe39baf" providerId="ADAL" clId="{2B8387B4-A24C-4D79-95A0-52241CB57D11}" dt="2019-08-06T13:24:42.465" v="1548" actId="20577"/>
          <ac:spMkLst>
            <pc:docMk/>
            <pc:sldMk cId="0" sldId="518"/>
            <ac:spMk id="212995" creationId="{8BEDD08E-CAAF-481F-9875-1447F7D75EF4}"/>
          </ac:spMkLst>
        </pc:spChg>
        <pc:picChg chg="add mod">
          <ac:chgData name="Aaron S. Huff" userId="872471ec-4153-44e4-82fc-2255ebe39baf" providerId="ADAL" clId="{2B8387B4-A24C-4D79-95A0-52241CB57D11}" dt="2019-08-05T21:33:36.377" v="1110" actId="1076"/>
          <ac:picMkLst>
            <pc:docMk/>
            <pc:sldMk cId="0" sldId="518"/>
            <ac:picMk id="10242" creationId="{168BC4D8-1AF7-41BA-ADA2-A4FA0C3D688A}"/>
          </ac:picMkLst>
        </pc:picChg>
      </pc:sldChg>
      <pc:sldChg chg="addSp modSp modTransition setBg modAnim">
        <pc:chgData name="Aaron S. Huff" userId="872471ec-4153-44e4-82fc-2255ebe39baf" providerId="ADAL" clId="{2B8387B4-A24C-4D79-95A0-52241CB57D11}" dt="2019-08-06T14:50:38.343" v="2332" actId="1076"/>
        <pc:sldMkLst>
          <pc:docMk/>
          <pc:sldMk cId="0" sldId="520"/>
        </pc:sldMkLst>
        <pc:spChg chg="mod">
          <ac:chgData name="Aaron S. Huff" userId="872471ec-4153-44e4-82fc-2255ebe39baf" providerId="ADAL" clId="{2B8387B4-A24C-4D79-95A0-52241CB57D11}" dt="2019-08-05T21:38:35.518" v="1288" actId="313"/>
          <ac:spMkLst>
            <pc:docMk/>
            <pc:sldMk cId="0" sldId="520"/>
            <ac:spMk id="88066" creationId="{7C5963F2-74E7-4A98-B179-6A04F82FC3AF}"/>
          </ac:spMkLst>
        </pc:spChg>
        <pc:spChg chg="mod">
          <ac:chgData name="Aaron S. Huff" userId="872471ec-4153-44e4-82fc-2255ebe39baf" providerId="ADAL" clId="{2B8387B4-A24C-4D79-95A0-52241CB57D11}" dt="2019-08-06T14:50:27.711" v="2329" actId="14100"/>
          <ac:spMkLst>
            <pc:docMk/>
            <pc:sldMk cId="0" sldId="520"/>
            <ac:spMk id="215043" creationId="{0855A20E-4678-42DC-BF54-BFB4687D228F}"/>
          </ac:spMkLst>
        </pc:spChg>
        <pc:picChg chg="add mod">
          <ac:chgData name="Aaron S. Huff" userId="872471ec-4153-44e4-82fc-2255ebe39baf" providerId="ADAL" clId="{2B8387B4-A24C-4D79-95A0-52241CB57D11}" dt="2019-08-06T14:50:38.343" v="2332" actId="1076"/>
          <ac:picMkLst>
            <pc:docMk/>
            <pc:sldMk cId="0" sldId="520"/>
            <ac:picMk id="6146" creationId="{BB2CB572-F37F-443E-83AA-13DDDE876F57}"/>
          </ac:picMkLst>
        </pc:picChg>
      </pc:sldChg>
      <pc:sldChg chg="addSp 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521"/>
        </pc:sldMkLst>
        <pc:spChg chg="mod">
          <ac:chgData name="Aaron S. Huff" userId="872471ec-4153-44e4-82fc-2255ebe39baf" providerId="ADAL" clId="{2B8387B4-A24C-4D79-95A0-52241CB57D11}" dt="2019-08-05T19:19:55.482" v="290" actId="14100"/>
          <ac:spMkLst>
            <pc:docMk/>
            <pc:sldMk cId="0" sldId="521"/>
            <ac:spMk id="47107" creationId="{244D31EC-41A9-4D68-AE26-C70D544876C0}"/>
          </ac:spMkLst>
        </pc:spChg>
        <pc:picChg chg="add mod">
          <ac:chgData name="Aaron S. Huff" userId="872471ec-4153-44e4-82fc-2255ebe39baf" providerId="ADAL" clId="{2B8387B4-A24C-4D79-95A0-52241CB57D11}" dt="2019-08-05T19:20:34.378" v="298" actId="14100"/>
          <ac:picMkLst>
            <pc:docMk/>
            <pc:sldMk cId="0" sldId="521"/>
            <ac:picMk id="2050" creationId="{7494B646-A8BA-470A-AD2E-0FEA6F8C5D17}"/>
          </ac:picMkLst>
        </pc:picChg>
        <pc:picChg chg="add mod">
          <ac:chgData name="Aaron S. Huff" userId="872471ec-4153-44e4-82fc-2255ebe39baf" providerId="ADAL" clId="{2B8387B4-A24C-4D79-95A0-52241CB57D11}" dt="2019-08-05T19:20:38.122" v="301" actId="1076"/>
          <ac:picMkLst>
            <pc:docMk/>
            <pc:sldMk cId="0" sldId="521"/>
            <ac:picMk id="2052" creationId="{016EC5EB-403A-4245-9220-655F318C45F8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522"/>
        </pc:sldMkLst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522"/>
            <ac:picMk id="48131" creationId="{D13F3EB2-B52D-4A12-AB21-38D97CF3846B}"/>
          </ac:picMkLst>
        </pc:picChg>
      </pc:sldChg>
      <pc:sldChg chg="modSp modTransition">
        <pc:chgData name="Aaron S. Huff" userId="872471ec-4153-44e4-82fc-2255ebe39baf" providerId="ADAL" clId="{2B8387B4-A24C-4D79-95A0-52241CB57D11}" dt="2019-08-05T20:59:36.331" v="478"/>
        <pc:sldMkLst>
          <pc:docMk/>
          <pc:sldMk cId="0" sldId="523"/>
        </pc:sldMkLst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k cId="0" sldId="523"/>
            <ac:picMk id="50178" creationId="{57DC9515-80B0-4720-9F33-6AC811046DDE}"/>
          </ac:picMkLst>
        </pc:picChg>
      </pc:sldChg>
      <pc:sldChg chg="modSp ord modTransition setBg">
        <pc:chgData name="Aaron S. Huff" userId="872471ec-4153-44e4-82fc-2255ebe39baf" providerId="ADAL" clId="{2B8387B4-A24C-4D79-95A0-52241CB57D11}" dt="2019-08-06T13:15:00.758" v="1424"/>
        <pc:sldMkLst>
          <pc:docMk/>
          <pc:sldMk cId="0" sldId="524"/>
        </pc:sldMkLst>
        <pc:spChg chg="mod">
          <ac:chgData name="Aaron S. Huff" userId="872471ec-4153-44e4-82fc-2255ebe39baf" providerId="ADAL" clId="{2B8387B4-A24C-4D79-95A0-52241CB57D11}" dt="2019-08-05T20:49:48.395" v="319" actId="13926"/>
          <ac:spMkLst>
            <pc:docMk/>
            <pc:sldMk cId="0" sldId="524"/>
            <ac:spMk id="51203" creationId="{FAF4A0CC-0348-41B8-B355-836AE70AFCE1}"/>
          </ac:spMkLst>
        </pc:spChg>
        <pc:spChg chg="mod">
          <ac:chgData name="Aaron S. Huff" userId="872471ec-4153-44e4-82fc-2255ebe39baf" providerId="ADAL" clId="{2B8387B4-A24C-4D79-95A0-52241CB57D11}" dt="2019-08-05T20:49:07.830" v="318" actId="13926"/>
          <ac:spMkLst>
            <pc:docMk/>
            <pc:sldMk cId="0" sldId="524"/>
            <ac:spMk id="51204" creationId="{21BEDFA5-7871-4BB7-8B11-E7F6D63886D3}"/>
          </ac:spMkLst>
        </pc:spChg>
      </pc:sldChg>
      <pc:sldChg chg="addSp modSp modTransition setBg">
        <pc:chgData name="Aaron S. Huff" userId="872471ec-4153-44e4-82fc-2255ebe39baf" providerId="ADAL" clId="{2B8387B4-A24C-4D79-95A0-52241CB57D11}" dt="2019-08-05T21:42:22.475" v="1415" actId="20577"/>
        <pc:sldMkLst>
          <pc:docMk/>
          <pc:sldMk cId="0" sldId="525"/>
        </pc:sldMkLst>
        <pc:spChg chg="mod">
          <ac:chgData name="Aaron S. Huff" userId="872471ec-4153-44e4-82fc-2255ebe39baf" providerId="ADAL" clId="{2B8387B4-A24C-4D79-95A0-52241CB57D11}" dt="2019-08-05T21:41:44.700" v="1391" actId="20577"/>
          <ac:spMkLst>
            <pc:docMk/>
            <pc:sldMk cId="0" sldId="525"/>
            <ac:spMk id="89090" creationId="{7C7B8CB7-DF9F-4BC9-9D63-4A0626FE0927}"/>
          </ac:spMkLst>
        </pc:spChg>
        <pc:spChg chg="mod">
          <ac:chgData name="Aaron S. Huff" userId="872471ec-4153-44e4-82fc-2255ebe39baf" providerId="ADAL" clId="{2B8387B4-A24C-4D79-95A0-52241CB57D11}" dt="2019-08-05T21:42:22.475" v="1415" actId="20577"/>
          <ac:spMkLst>
            <pc:docMk/>
            <pc:sldMk cId="0" sldId="525"/>
            <ac:spMk id="89091" creationId="{1E49DBBC-C73D-4576-8642-071482BF5445}"/>
          </ac:spMkLst>
        </pc:spChg>
        <pc:picChg chg="add mod">
          <ac:chgData name="Aaron S. Huff" userId="872471ec-4153-44e4-82fc-2255ebe39baf" providerId="ADAL" clId="{2B8387B4-A24C-4D79-95A0-52241CB57D11}" dt="2019-08-05T21:41:19.303" v="1355" actId="14100"/>
          <ac:picMkLst>
            <pc:docMk/>
            <pc:sldMk cId="0" sldId="525"/>
            <ac:picMk id="11266" creationId="{F9AE277A-8552-4654-8134-297504B6FA97}"/>
          </ac:picMkLst>
        </pc:picChg>
        <pc:picChg chg="add mod">
          <ac:chgData name="Aaron S. Huff" userId="872471ec-4153-44e4-82fc-2255ebe39baf" providerId="ADAL" clId="{2B8387B4-A24C-4D79-95A0-52241CB57D11}" dt="2019-08-05T21:41:21.016" v="1356" actId="1076"/>
          <ac:picMkLst>
            <pc:docMk/>
            <pc:sldMk cId="0" sldId="525"/>
            <ac:picMk id="11268" creationId="{577A0B78-2D7D-49A3-861D-70A58CA13BB3}"/>
          </ac:picMkLst>
        </pc:picChg>
      </pc:sldChg>
      <pc:sldChg chg="addSp modSp ord modTransition setBg">
        <pc:chgData name="Aaron S. Huff" userId="872471ec-4153-44e4-82fc-2255ebe39baf" providerId="ADAL" clId="{2B8387B4-A24C-4D79-95A0-52241CB57D11}" dt="2019-08-06T19:22:01.694" v="3518" actId="13926"/>
        <pc:sldMkLst>
          <pc:docMk/>
          <pc:sldMk cId="0" sldId="526"/>
        </pc:sldMkLst>
        <pc:spChg chg="add mod">
          <ac:chgData name="Aaron S. Huff" userId="872471ec-4153-44e4-82fc-2255ebe39baf" providerId="ADAL" clId="{2B8387B4-A24C-4D79-95A0-52241CB57D11}" dt="2019-08-06T18:44:36.838" v="3044" actId="1076"/>
          <ac:spMkLst>
            <pc:docMk/>
            <pc:sldMk cId="0" sldId="526"/>
            <ac:spMk id="2" creationId="{367980D4-99D4-4F11-ABC0-9F7027D9904A}"/>
          </ac:spMkLst>
        </pc:spChg>
        <pc:spChg chg="mod">
          <ac:chgData name="Aaron S. Huff" userId="872471ec-4153-44e4-82fc-2255ebe39baf" providerId="ADAL" clId="{2B8387B4-A24C-4D79-95A0-52241CB57D11}" dt="2019-08-06T19:15:26.994" v="3439" actId="313"/>
          <ac:spMkLst>
            <pc:docMk/>
            <pc:sldMk cId="0" sldId="526"/>
            <ac:spMk id="116738" creationId="{848B90CF-B8CB-4DA5-A877-B683C4B60C4C}"/>
          </ac:spMkLst>
        </pc:spChg>
        <pc:spChg chg="mod">
          <ac:chgData name="Aaron S. Huff" userId="872471ec-4153-44e4-82fc-2255ebe39baf" providerId="ADAL" clId="{2B8387B4-A24C-4D79-95A0-52241CB57D11}" dt="2019-08-06T19:22:01.694" v="3518" actId="13926"/>
          <ac:spMkLst>
            <pc:docMk/>
            <pc:sldMk cId="0" sldId="526"/>
            <ac:spMk id="116739" creationId="{C57B2262-57FE-40AA-B7B1-9839539EACFF}"/>
          </ac:spMkLst>
        </pc:spChg>
        <pc:picChg chg="add mod">
          <ac:chgData name="Aaron S. Huff" userId="872471ec-4153-44e4-82fc-2255ebe39baf" providerId="ADAL" clId="{2B8387B4-A24C-4D79-95A0-52241CB57D11}" dt="2019-08-06T18:44:03.717" v="2985" actId="1076"/>
          <ac:picMkLst>
            <pc:docMk/>
            <pc:sldMk cId="0" sldId="526"/>
            <ac:picMk id="11266" creationId="{8D9F1499-68E0-4454-B3E0-729DA45F3346}"/>
          </ac:picMkLst>
        </pc:picChg>
      </pc:sldChg>
      <pc:sldChg chg="addSp delSp modSp mod modTransition setBg">
        <pc:chgData name="Aaron S. Huff" userId="872471ec-4153-44e4-82fc-2255ebe39baf" providerId="ADAL" clId="{2B8387B4-A24C-4D79-95A0-52241CB57D11}" dt="2019-08-06T15:50:13.802" v="2796" actId="14100"/>
        <pc:sldMkLst>
          <pc:docMk/>
          <pc:sldMk cId="0" sldId="527"/>
        </pc:sldMkLst>
        <pc:spChg chg="add del">
          <ac:chgData name="Aaron S. Huff" userId="872471ec-4153-44e4-82fc-2255ebe39baf" providerId="ADAL" clId="{2B8387B4-A24C-4D79-95A0-52241CB57D11}" dt="2019-08-06T15:50:05.271" v="2789" actId="26606"/>
          <ac:spMkLst>
            <pc:docMk/>
            <pc:sldMk cId="0" sldId="527"/>
            <ac:spMk id="71" creationId="{32BC26D8-82FB-445E-AA49-62A77D7C1EE0}"/>
          </ac:spMkLst>
        </pc:spChg>
        <pc:spChg chg="add del">
          <ac:chgData name="Aaron S. Huff" userId="872471ec-4153-44e4-82fc-2255ebe39baf" providerId="ADAL" clId="{2B8387B4-A24C-4D79-95A0-52241CB57D11}" dt="2019-08-06T15:50:05.271" v="2789" actId="26606"/>
          <ac:spMkLst>
            <pc:docMk/>
            <pc:sldMk cId="0" sldId="527"/>
            <ac:spMk id="73" creationId="{CB44330D-EA18-4254-AA95-EB49948539B8}"/>
          </ac:spMkLst>
        </pc:spChg>
        <pc:spChg chg="add del">
          <ac:chgData name="Aaron S. Huff" userId="872471ec-4153-44e4-82fc-2255ebe39baf" providerId="ADAL" clId="{2B8387B4-A24C-4D79-95A0-52241CB57D11}" dt="2019-08-06T15:50:07.387" v="2793" actId="26606"/>
          <ac:spMkLst>
            <pc:docMk/>
            <pc:sldMk cId="0" sldId="527"/>
            <ac:spMk id="113668" creationId="{53BB5D57-6178-4F62-B472-0312F6D95A85}"/>
          </ac:spMkLst>
        </pc:spChg>
        <pc:spChg chg="add del">
          <ac:chgData name="Aaron S. Huff" userId="872471ec-4153-44e4-82fc-2255ebe39baf" providerId="ADAL" clId="{2B8387B4-A24C-4D79-95A0-52241CB57D11}" dt="2019-08-06T15:50:07.387" v="2793" actId="26606"/>
          <ac:spMkLst>
            <pc:docMk/>
            <pc:sldMk cId="0" sldId="527"/>
            <ac:spMk id="113669" creationId="{4C61BD32-7542-4D52-BA5A-3ADE869BF8AC}"/>
          </ac:spMkLst>
        </pc:spChg>
        <pc:spChg chg="add">
          <ac:chgData name="Aaron S. Huff" userId="872471ec-4153-44e4-82fc-2255ebe39baf" providerId="ADAL" clId="{2B8387B4-A24C-4D79-95A0-52241CB57D11}" dt="2019-08-06T15:50:07.396" v="2794" actId="26606"/>
          <ac:spMkLst>
            <pc:docMk/>
            <pc:sldMk cId="0" sldId="527"/>
            <ac:spMk id="113671" creationId="{32BC26D8-82FB-445E-AA49-62A77D7C1EE0}"/>
          </ac:spMkLst>
        </pc:spChg>
        <pc:spChg chg="add">
          <ac:chgData name="Aaron S. Huff" userId="872471ec-4153-44e4-82fc-2255ebe39baf" providerId="ADAL" clId="{2B8387B4-A24C-4D79-95A0-52241CB57D11}" dt="2019-08-06T15:50:07.396" v="2794" actId="26606"/>
          <ac:spMkLst>
            <pc:docMk/>
            <pc:sldMk cId="0" sldId="527"/>
            <ac:spMk id="113672" creationId="{CB44330D-EA18-4254-AA95-EB49948539B8}"/>
          </ac:spMkLst>
        </pc:spChg>
        <pc:picChg chg="mod">
          <ac:chgData name="Aaron S. Huff" userId="872471ec-4153-44e4-82fc-2255ebe39baf" providerId="ADAL" clId="{2B8387B4-A24C-4D79-95A0-52241CB57D11}" dt="2019-08-06T15:50:13.802" v="2796" actId="14100"/>
          <ac:picMkLst>
            <pc:docMk/>
            <pc:sldMk cId="0" sldId="527"/>
            <ac:picMk id="113666" creationId="{4ECE7ECB-0517-4411-9893-1DF871B4875F}"/>
          </ac:picMkLst>
        </pc:picChg>
      </pc:sldChg>
      <pc:sldChg chg="addSp modSp add modTransition">
        <pc:chgData name="Aaron S. Huff" userId="872471ec-4153-44e4-82fc-2255ebe39baf" providerId="ADAL" clId="{2B8387B4-A24C-4D79-95A0-52241CB57D11}" dt="2019-08-05T20:59:36.331" v="478"/>
        <pc:sldMkLst>
          <pc:docMk/>
          <pc:sldMk cId="1676540369" sldId="528"/>
        </pc:sldMkLst>
        <pc:spChg chg="mod">
          <ac:chgData name="Aaron S. Huff" userId="872471ec-4153-44e4-82fc-2255ebe39baf" providerId="ADAL" clId="{2B8387B4-A24C-4D79-95A0-52241CB57D11}" dt="2019-08-02T19:54:25.356" v="226" actId="20577"/>
          <ac:spMkLst>
            <pc:docMk/>
            <pc:sldMk cId="1676540369" sldId="528"/>
            <ac:spMk id="2" creationId="{AA327A96-B451-4FB7-920C-D38875D760B4}"/>
          </ac:spMkLst>
        </pc:spChg>
        <pc:spChg chg="add mod">
          <ac:chgData name="Aaron S. Huff" userId="872471ec-4153-44e4-82fc-2255ebe39baf" providerId="ADAL" clId="{2B8387B4-A24C-4D79-95A0-52241CB57D11}" dt="2019-08-02T19:54:30.223" v="228" actId="1076"/>
          <ac:spMkLst>
            <pc:docMk/>
            <pc:sldMk cId="1676540369" sldId="528"/>
            <ac:spMk id="4" creationId="{EEA527F5-8A7C-4B89-BCF8-9539A78AB44F}"/>
          </ac:spMkLst>
        </pc:spChg>
        <pc:picChg chg="add mod">
          <ac:chgData name="Aaron S. Huff" userId="872471ec-4153-44e4-82fc-2255ebe39baf" providerId="ADAL" clId="{2B8387B4-A24C-4D79-95A0-52241CB57D11}" dt="2019-08-02T19:06:34.149" v="176" actId="1076"/>
          <ac:picMkLst>
            <pc:docMk/>
            <pc:sldMk cId="1676540369" sldId="528"/>
            <ac:picMk id="3" creationId="{7224E0B0-7D01-47C8-B70E-0E1264EC6544}"/>
          </ac:picMkLst>
        </pc:picChg>
      </pc:sldChg>
      <pc:sldChg chg="modTransition setBg">
        <pc:chgData name="Aaron S. Huff" userId="872471ec-4153-44e4-82fc-2255ebe39baf" providerId="ADAL" clId="{2B8387B4-A24C-4D79-95A0-52241CB57D11}" dt="2019-08-05T21:00:18.423" v="492"/>
        <pc:sldMkLst>
          <pc:docMk/>
          <pc:sldMk cId="3402222182" sldId="529"/>
        </pc:sldMkLst>
      </pc:sldChg>
      <pc:sldChg chg="addSp modSp add setBg">
        <pc:chgData name="Aaron S. Huff" userId="872471ec-4153-44e4-82fc-2255ebe39baf" providerId="ADAL" clId="{2B8387B4-A24C-4D79-95A0-52241CB57D11}" dt="2019-08-06T14:36:52.030" v="2079" actId="404"/>
        <pc:sldMkLst>
          <pc:docMk/>
          <pc:sldMk cId="844163360" sldId="530"/>
        </pc:sldMkLst>
        <pc:spChg chg="add mod">
          <ac:chgData name="Aaron S. Huff" userId="872471ec-4153-44e4-82fc-2255ebe39baf" providerId="ADAL" clId="{2B8387B4-A24C-4D79-95A0-52241CB57D11}" dt="2019-08-06T14:35:27.647" v="2033" actId="122"/>
          <ac:spMkLst>
            <pc:docMk/>
            <pc:sldMk cId="844163360" sldId="530"/>
            <ac:spMk id="2" creationId="{488CC590-0D28-4BDD-B934-42CD67F3D9AC}"/>
          </ac:spMkLst>
        </pc:spChg>
        <pc:spChg chg="mod">
          <ac:chgData name="Aaron S. Huff" userId="872471ec-4153-44e4-82fc-2255ebe39baf" providerId="ADAL" clId="{2B8387B4-A24C-4D79-95A0-52241CB57D11}" dt="2019-08-06T14:36:52.030" v="2079" actId="404"/>
          <ac:spMkLst>
            <pc:docMk/>
            <pc:sldMk cId="844163360" sldId="530"/>
            <ac:spMk id="90115" creationId="{DF83ED67-A2C4-493B-83A6-C73467C006FF}"/>
          </ac:spMkLst>
        </pc:spChg>
        <pc:picChg chg="add mod">
          <ac:chgData name="Aaron S. Huff" userId="872471ec-4153-44e4-82fc-2255ebe39baf" providerId="ADAL" clId="{2B8387B4-A24C-4D79-95A0-52241CB57D11}" dt="2019-08-06T14:35:12.692" v="2025" actId="1076"/>
          <ac:picMkLst>
            <pc:docMk/>
            <pc:sldMk cId="844163360" sldId="530"/>
            <ac:picMk id="3074" creationId="{E90195CF-D224-45DB-AB41-B240CEB16A2F}"/>
          </ac:picMkLst>
        </pc:picChg>
      </pc:sldChg>
      <pc:sldChg chg="addSp add ord">
        <pc:chgData name="Aaron S. Huff" userId="872471ec-4153-44e4-82fc-2255ebe39baf" providerId="ADAL" clId="{2B8387B4-A24C-4D79-95A0-52241CB57D11}" dt="2019-08-06T19:03:50.593" v="3174"/>
        <pc:sldMkLst>
          <pc:docMk/>
          <pc:sldMk cId="149369133" sldId="531"/>
        </pc:sldMkLst>
        <pc:picChg chg="add">
          <ac:chgData name="Aaron S. Huff" userId="872471ec-4153-44e4-82fc-2255ebe39baf" providerId="ADAL" clId="{2B8387B4-A24C-4D79-95A0-52241CB57D11}" dt="2019-08-06T19:00:42.955" v="3167"/>
          <ac:picMkLst>
            <pc:docMk/>
            <pc:sldMk cId="149369133" sldId="531"/>
            <ac:picMk id="16386" creationId="{B8ECF924-CFB2-4A40-B8EE-888BD46098B8}"/>
          </ac:picMkLst>
        </pc:picChg>
      </pc:sldChg>
      <pc:sldChg chg="addSp delSp modSp add mod modTransition setBg modClrScheme chgLayout">
        <pc:chgData name="Aaron S. Huff" userId="872471ec-4153-44e4-82fc-2255ebe39baf" providerId="ADAL" clId="{2B8387B4-A24C-4D79-95A0-52241CB57D11}" dt="2019-08-06T19:19:42.167" v="3479" actId="20577"/>
        <pc:sldMkLst>
          <pc:docMk/>
          <pc:sldMk cId="1341141289" sldId="532"/>
        </pc:sldMkLst>
        <pc:spChg chg="add del">
          <ac:chgData name="Aaron S. Huff" userId="872471ec-4153-44e4-82fc-2255ebe39baf" providerId="ADAL" clId="{2B8387B4-A24C-4D79-95A0-52241CB57D11}" dt="2019-08-06T19:18:34.612" v="3465"/>
          <ac:spMkLst>
            <pc:docMk/>
            <pc:sldMk cId="1341141289" sldId="532"/>
            <ac:spMk id="2" creationId="{FAA8098E-EA31-4F4B-AE6F-B606CB29645B}"/>
          </ac:spMkLst>
        </pc:spChg>
        <pc:spChg chg="add del mod ord">
          <ac:chgData name="Aaron S. Huff" userId="872471ec-4153-44e4-82fc-2255ebe39baf" providerId="ADAL" clId="{2B8387B4-A24C-4D79-95A0-52241CB57D11}" dt="2019-08-06T19:19:42.167" v="3479" actId="20577"/>
          <ac:spMkLst>
            <pc:docMk/>
            <pc:sldMk cId="1341141289" sldId="532"/>
            <ac:spMk id="3" creationId="{B3FDE8F9-451A-4C7B-BDDD-09F2DC57FB02}"/>
          </ac:spMkLst>
        </pc:spChg>
        <pc:spChg chg="add del">
          <ac:chgData name="Aaron S. Huff" userId="872471ec-4153-44e4-82fc-2255ebe39baf" providerId="ADAL" clId="{2B8387B4-A24C-4D79-95A0-52241CB57D11}" dt="2019-08-06T19:18:46.298" v="3471" actId="26606"/>
          <ac:spMkLst>
            <pc:docMk/>
            <pc:sldMk cId="1341141289" sldId="532"/>
            <ac:spMk id="4" creationId="{05A93557-017C-4363-8192-2CC87A6BF6AF}"/>
          </ac:spMkLst>
        </pc:spChg>
        <pc:spChg chg="add del mod">
          <ac:chgData name="Aaron S. Huff" userId="872471ec-4153-44e4-82fc-2255ebe39baf" providerId="ADAL" clId="{2B8387B4-A24C-4D79-95A0-52241CB57D11}" dt="2019-08-06T19:18:25.561" v="3463"/>
          <ac:spMkLst>
            <pc:docMk/>
            <pc:sldMk cId="1341141289" sldId="532"/>
            <ac:spMk id="5" creationId="{C610EB71-F913-4FD3-A105-F2E9F5117D19}"/>
          </ac:spMkLst>
        </pc:spChg>
        <pc:spChg chg="add del mod">
          <ac:chgData name="Aaron S. Huff" userId="872471ec-4153-44e4-82fc-2255ebe39baf" providerId="ADAL" clId="{2B8387B4-A24C-4D79-95A0-52241CB57D11}" dt="2019-08-06T19:18:25.561" v="3463"/>
          <ac:spMkLst>
            <pc:docMk/>
            <pc:sldMk cId="1341141289" sldId="532"/>
            <ac:spMk id="6" creationId="{F08273E7-A144-4894-A255-668F17926B7C}"/>
          </ac:spMkLst>
        </pc:spChg>
        <pc:spChg chg="add mod">
          <ac:chgData name="Aaron S. Huff" userId="872471ec-4153-44e4-82fc-2255ebe39baf" providerId="ADAL" clId="{2B8387B4-A24C-4D79-95A0-52241CB57D11}" dt="2019-08-06T19:18:46.298" v="3471" actId="26606"/>
          <ac:spMkLst>
            <pc:docMk/>
            <pc:sldMk cId="1341141289" sldId="532"/>
            <ac:spMk id="7" creationId="{DC834D2C-3A89-4114-999E-86A2031121BC}"/>
          </ac:spMkLst>
        </pc:spChg>
        <pc:picChg chg="add mod">
          <ac:chgData name="Aaron S. Huff" userId="872471ec-4153-44e4-82fc-2255ebe39baf" providerId="ADAL" clId="{2B8387B4-A24C-4D79-95A0-52241CB57D11}" dt="2019-08-06T19:18:58.474" v="3474" actId="14100"/>
          <ac:picMkLst>
            <pc:docMk/>
            <pc:sldMk cId="1341141289" sldId="532"/>
            <ac:picMk id="18434" creationId="{4CB92CB0-BC9E-4644-A42D-AA09DE1735E6}"/>
          </ac:picMkLst>
        </pc:picChg>
      </pc:sldChg>
      <pc:sldChg chg="addSp delSp modSp add mod setBg modClrScheme chgLayout">
        <pc:chgData name="Aaron S. Huff" userId="872471ec-4153-44e4-82fc-2255ebe39baf" providerId="ADAL" clId="{2B8387B4-A24C-4D79-95A0-52241CB57D11}" dt="2019-08-06T19:39:50.188" v="4233"/>
        <pc:sldMkLst>
          <pc:docMk/>
          <pc:sldMk cId="1331020097" sldId="533"/>
        </pc:sldMkLst>
        <pc:spChg chg="mod">
          <ac:chgData name="Aaron S. Huff" userId="872471ec-4153-44e4-82fc-2255ebe39baf" providerId="ADAL" clId="{2B8387B4-A24C-4D79-95A0-52241CB57D11}" dt="2019-08-06T19:39:44.194" v="4232" actId="26606"/>
          <ac:spMkLst>
            <pc:docMk/>
            <pc:sldMk cId="1331020097" sldId="533"/>
            <ac:spMk id="2" creationId="{872937E2-870F-4356-980B-E46D274F9272}"/>
          </ac:spMkLst>
        </pc:spChg>
        <pc:spChg chg="mod ord">
          <ac:chgData name="Aaron S. Huff" userId="872471ec-4153-44e4-82fc-2255ebe39baf" providerId="ADAL" clId="{2B8387B4-A24C-4D79-95A0-52241CB57D11}" dt="2019-08-06T19:39:44.194" v="4232" actId="26606"/>
          <ac:spMkLst>
            <pc:docMk/>
            <pc:sldMk cId="1331020097" sldId="533"/>
            <ac:spMk id="3" creationId="{D05A4ECA-CC95-4C09-B07B-36A33B68906F}"/>
          </ac:spMkLst>
        </pc:spChg>
        <pc:spChg chg="del">
          <ac:chgData name="Aaron S. Huff" userId="872471ec-4153-44e4-82fc-2255ebe39baf" providerId="ADAL" clId="{2B8387B4-A24C-4D79-95A0-52241CB57D11}" dt="2019-08-06T19:39:24.899" v="4217"/>
          <ac:spMkLst>
            <pc:docMk/>
            <pc:sldMk cId="1331020097" sldId="533"/>
            <ac:spMk id="4" creationId="{06759C39-D1CD-49D2-9529-D56B08D1D330}"/>
          </ac:spMkLst>
        </pc:spChg>
        <pc:spChg chg="add del mod">
          <ac:chgData name="Aaron S. Huff" userId="872471ec-4153-44e4-82fc-2255ebe39baf" providerId="ADAL" clId="{2B8387B4-A24C-4D79-95A0-52241CB57D11}" dt="2019-08-06T19:39:38.091" v="4225" actId="26606"/>
          <ac:spMkLst>
            <pc:docMk/>
            <pc:sldMk cId="1331020097" sldId="533"/>
            <ac:spMk id="71" creationId="{57792A62-1C9F-4EB6-A040-7326A3BD9512}"/>
          </ac:spMkLst>
        </pc:spChg>
        <pc:spChg chg="add del mod">
          <ac:chgData name="Aaron S. Huff" userId="872471ec-4153-44e4-82fc-2255ebe39baf" providerId="ADAL" clId="{2B8387B4-A24C-4D79-95A0-52241CB57D11}" dt="2019-08-06T19:39:38.091" v="4225" actId="26606"/>
          <ac:spMkLst>
            <pc:docMk/>
            <pc:sldMk cId="1331020097" sldId="533"/>
            <ac:spMk id="73" creationId="{762ECC15-A2D9-4719-B745-55F83A15F9C8}"/>
          </ac:spMkLst>
        </pc:spChg>
        <pc:spChg chg="add del mod">
          <ac:chgData name="Aaron S. Huff" userId="872471ec-4153-44e4-82fc-2255ebe39baf" providerId="ADAL" clId="{2B8387B4-A24C-4D79-95A0-52241CB57D11}" dt="2019-08-06T19:39:39.370" v="4227" actId="26606"/>
          <ac:spMkLst>
            <pc:docMk/>
            <pc:sldMk cId="1331020097" sldId="533"/>
            <ac:spMk id="22532" creationId="{1C06EE5B-1A9D-45B2-A480-F839CA8BF947}"/>
          </ac:spMkLst>
        </pc:spChg>
        <pc:spChg chg="add del mod">
          <ac:chgData name="Aaron S. Huff" userId="872471ec-4153-44e4-82fc-2255ebe39baf" providerId="ADAL" clId="{2B8387B4-A24C-4D79-95A0-52241CB57D11}" dt="2019-08-06T19:39:39.370" v="4227" actId="26606"/>
          <ac:spMkLst>
            <pc:docMk/>
            <pc:sldMk cId="1331020097" sldId="533"/>
            <ac:spMk id="22533" creationId="{1A7141B2-6087-450D-8B1C-977F0A2AD06C}"/>
          </ac:spMkLst>
        </pc:spChg>
        <pc:picChg chg="add mod">
          <ac:chgData name="Aaron S. Huff" userId="872471ec-4153-44e4-82fc-2255ebe39baf" providerId="ADAL" clId="{2B8387B4-A24C-4D79-95A0-52241CB57D11}" dt="2019-08-06T19:39:44.194" v="4232" actId="26606"/>
          <ac:picMkLst>
            <pc:docMk/>
            <pc:sldMk cId="1331020097" sldId="533"/>
            <ac:picMk id="22530" creationId="{3B6B0847-9843-4186-A667-4C7C0AE25E61}"/>
          </ac:picMkLst>
        </pc:picChg>
      </pc:sldChg>
      <pc:sldMasterChg chg="modSp modTransition setBg modSldLayout">
        <pc:chgData name="Aaron S. Huff" userId="872471ec-4153-44e4-82fc-2255ebe39baf" providerId="ADAL" clId="{2B8387B4-A24C-4D79-95A0-52241CB57D11}" dt="2019-08-05T20:59:36.331" v="478"/>
        <pc:sldMasterMkLst>
          <pc:docMk/>
          <pc:sldMasterMk cId="0" sldId="2147483652"/>
        </pc:sldMasterMkLst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asterMk cId="0" sldId="2147483652"/>
            <ac:spMk id="1027" creationId="{BB22E2FA-00F5-41CA-921E-BDAF44600BF8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asterMk cId="0" sldId="2147483652"/>
            <ac:spMk id="1032" creationId="{859BB772-A553-4168-BF73-18A07DA63C08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asterMk cId="0" sldId="2147483652"/>
            <ac:spMk id="63492" creationId="{87D58BB0-EB20-4139-B81C-19F9B15E3B24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asterMk cId="0" sldId="2147483652"/>
            <ac:spMk id="63493" creationId="{C23CA9DA-559C-41B6-B3BA-D915816EFCDA}"/>
          </ac:spMkLst>
        </pc:spChg>
        <pc:spChg chg="mod">
          <ac:chgData name="Aaron S. Huff" userId="872471ec-4153-44e4-82fc-2255ebe39baf" providerId="ADAL" clId="{2B8387B4-A24C-4D79-95A0-52241CB57D11}" dt="2019-08-02T18:57:23.667" v="67"/>
          <ac:spMkLst>
            <pc:docMk/>
            <pc:sldMasterMk cId="0" sldId="2147483652"/>
            <ac:spMk id="63494" creationId="{5100CF49-D554-4881-BA75-D7E12E825379}"/>
          </ac:spMkLst>
        </pc:sp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asterMk cId="0" sldId="2147483652"/>
            <ac:picMk id="1026" creationId="{A18FA818-D54D-4CE4-983C-5A3D6B151BE1}"/>
          </ac:picMkLst>
        </pc:picChg>
        <pc:picChg chg="mod">
          <ac:chgData name="Aaron S. Huff" userId="872471ec-4153-44e4-82fc-2255ebe39baf" providerId="ADAL" clId="{2B8387B4-A24C-4D79-95A0-52241CB57D11}" dt="2019-08-02T18:57:23.667" v="67"/>
          <ac:picMkLst>
            <pc:docMk/>
            <pc:sldMasterMk cId="0" sldId="2147483652"/>
            <ac:picMk id="1031" creationId="{35521F33-573B-4FFA-8C1C-0B630C69C584}"/>
          </ac:picMkLst>
        </pc:pic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1712780647" sldId="2147483963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712780647" sldId="2147483963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712780647" sldId="2147483963"/>
              <ac:spMk id="3" creationId="{00000000-0000-0000-0000-000000000000}"/>
            </ac:spMkLst>
          </pc:spChg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572483886" sldId="2147483964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572483886" sldId="2147483964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572483886" sldId="2147483964"/>
              <ac:spMk id="4" creationId="{00000000-0000-0000-0000-000000000000}"/>
            </ac:spMkLst>
          </pc:spChg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1131835057" sldId="2147483965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131835057" sldId="2147483965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131835057" sldId="2147483965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131835057" sldId="2147483965"/>
              <ac:spMk id="4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131835057" sldId="2147483965"/>
              <ac:spMk id="5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131835057" sldId="2147483965"/>
              <ac:spMk id="6" creationId="{00000000-0000-0000-0000-000000000000}"/>
            </ac:spMkLst>
          </pc:spChg>
        </pc:sldLayoutChg>
        <pc:sldLayoutChg chg="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111879805" sldId="2147483966"/>
          </pc:sldLayoutMkLst>
        </pc:sldLayoutChg>
        <pc:sldLayoutChg chg="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1321711161" sldId="2147483967"/>
          </pc:sldLayoutMkLst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3200523783" sldId="2147483968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00523783" sldId="2147483968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00523783" sldId="2147483968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00523783" sldId="2147483968"/>
              <ac:spMk id="4" creationId="{00000000-0000-0000-0000-000000000000}"/>
            </ac:spMkLst>
          </pc:spChg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3202194489" sldId="2147483969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02194489" sldId="2147483969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02194489" sldId="2147483969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02194489" sldId="2147483969"/>
              <ac:spMk id="4" creationId="{00000000-0000-0000-0000-000000000000}"/>
            </ac:spMkLst>
          </pc:spChg>
        </pc:sldLayoutChg>
        <pc:sldLayoutChg chg="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2319170965" sldId="2147483970"/>
          </pc:sldLayoutMkLst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2155095832" sldId="2147483971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155095832" sldId="2147483971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155095832" sldId="2147483971"/>
              <ac:spMk id="3" creationId="{00000000-0000-0000-0000-000000000000}"/>
            </ac:spMkLst>
          </pc:spChg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327178012" sldId="2147483972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7178012" sldId="2147483972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7178012" sldId="2147483972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327178012" sldId="2147483972"/>
              <ac:spMk id="4" creationId="{00000000-0000-0000-0000-000000000000}"/>
            </ac:spMkLst>
          </pc:spChg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2854390459" sldId="2147483973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854390459" sldId="2147483973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854390459" sldId="2147483973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854390459" sldId="2147483973"/>
              <ac:spMk id="4" creationId="{00000000-0000-0000-0000-000000000000}"/>
            </ac:spMkLst>
          </pc:spChg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2129934298" sldId="2147483974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129934298" sldId="2147483974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129934298" sldId="2147483974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2129934298" sldId="2147483974"/>
              <ac:spMk id="4" creationId="{00000000-0000-0000-0000-000000000000}"/>
            </ac:spMkLst>
          </pc:spChg>
        </pc:sldLayoutChg>
        <pc:sldLayoutChg chg="modSp modTransition setBg">
          <pc:chgData name="Aaron S. Huff" userId="872471ec-4153-44e4-82fc-2255ebe39baf" providerId="ADAL" clId="{2B8387B4-A24C-4D79-95A0-52241CB57D11}" dt="2019-08-05T20:59:36.331" v="478"/>
          <pc:sldLayoutMkLst>
            <pc:docMk/>
            <pc:sldMasterMk cId="0" sldId="2147483652"/>
            <pc:sldLayoutMk cId="1419446297" sldId="2147483975"/>
          </pc:sldLayoutMkLst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419446297" sldId="2147483975"/>
              <ac:spMk id="2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419446297" sldId="2147483975"/>
              <ac:spMk id="3" creationId="{00000000-0000-0000-0000-000000000000}"/>
            </ac:spMkLst>
          </pc:spChg>
          <pc:spChg chg="mod">
            <ac:chgData name="Aaron S. Huff" userId="872471ec-4153-44e4-82fc-2255ebe39baf" providerId="ADAL" clId="{2B8387B4-A24C-4D79-95A0-52241CB57D11}" dt="2019-08-02T18:57:23.667" v="67"/>
            <ac:spMkLst>
              <pc:docMk/>
              <pc:sldMasterMk cId="0" sldId="2147483652"/>
              <pc:sldLayoutMk cId="1419446297" sldId="2147483975"/>
              <ac:spMk id="4" creationId="{00000000-0000-0000-0000-000000000000}"/>
            </ac:spMkLst>
          </pc:spChg>
        </pc:sldLayoutChg>
      </pc:sldMasterChg>
      <pc:sldMasterChg chg="modTransition modSldLayout">
        <pc:chgData name="Aaron S. Huff" userId="872471ec-4153-44e4-82fc-2255ebe39baf" providerId="ADAL" clId="{2B8387B4-A24C-4D79-95A0-52241CB57D11}" dt="2019-08-06T13:20:45.344" v="1479"/>
        <pc:sldMasterMkLst>
          <pc:docMk/>
          <pc:sldMasterMk cId="2621346448" sldId="2147483976"/>
        </pc:sldMasterMkLst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3655576606" sldId="2147483979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3097966843" sldId="2147483980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4276807123" sldId="2147483981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2114972239" sldId="2147483982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3230996978" sldId="2147483983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3077397614" sldId="2147483984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556671093" sldId="2147483985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2329758131" sldId="2147483986"/>
          </pc:sldLayoutMkLst>
        </pc:sldLayoutChg>
        <pc:sldLayoutChg chg="modTransition">
          <pc:chgData name="Aaron S. Huff" userId="872471ec-4153-44e4-82fc-2255ebe39baf" providerId="ADAL" clId="{2B8387B4-A24C-4D79-95A0-52241CB57D11}" dt="2019-08-06T13:20:45.344" v="1479"/>
          <pc:sldLayoutMkLst>
            <pc:docMk/>
            <pc:sldMasterMk cId="2621346448" sldId="2147483976"/>
            <pc:sldLayoutMk cId="301028146" sldId="2147483987"/>
          </pc:sldLayoutMkLst>
        </pc:sldLayoutChg>
      </pc:sldMasterChg>
    </pc:docChg>
  </pc:docChgLst>
  <pc:docChgLst>
    <pc:chgData name="Aaron S. Huff" userId="S::ahuff@paulding.k12.ga.us::872471ec-4153-44e4-82fc-2255ebe39baf" providerId="AD" clId="Web-{5B5F08A8-F57A-401B-979D-924B4F4596B4}"/>
    <pc:docChg chg="addSld modSld">
      <pc:chgData name="Aaron S. Huff" userId="S::ahuff@paulding.k12.ga.us::872471ec-4153-44e4-82fc-2255ebe39baf" providerId="AD" clId="Web-{5B5F08A8-F57A-401B-979D-924B4F4596B4}" dt="2019-08-03T23:56:39.274" v="283" actId="20577"/>
      <pc:docMkLst>
        <pc:docMk/>
      </pc:docMkLst>
      <pc:sldChg chg="modSp">
        <pc:chgData name="Aaron S. Huff" userId="S::ahuff@paulding.k12.ga.us::872471ec-4153-44e4-82fc-2255ebe39baf" providerId="AD" clId="Web-{5B5F08A8-F57A-401B-979D-924B4F4596B4}" dt="2019-08-03T23:38:23.391" v="233" actId="20577"/>
        <pc:sldMkLst>
          <pc:docMk/>
          <pc:sldMk cId="0" sldId="259"/>
        </pc:sldMkLst>
        <pc:spChg chg="mod">
          <ac:chgData name="Aaron S. Huff" userId="S::ahuff@paulding.k12.ga.us::872471ec-4153-44e4-82fc-2255ebe39baf" providerId="AD" clId="Web-{5B5F08A8-F57A-401B-979D-924B4F4596B4}" dt="2019-08-03T23:38:23.391" v="233" actId="20577"/>
          <ac:spMkLst>
            <pc:docMk/>
            <pc:sldMk cId="0" sldId="259"/>
            <ac:spMk id="67587" creationId="{8D196C31-5E26-4CE5-AB8E-74615D301AC9}"/>
          </ac:spMkLst>
        </pc:spChg>
      </pc:sldChg>
      <pc:sldChg chg="modSp">
        <pc:chgData name="Aaron S. Huff" userId="S::ahuff@paulding.k12.ga.us::872471ec-4153-44e4-82fc-2255ebe39baf" providerId="AD" clId="Web-{5B5F08A8-F57A-401B-979D-924B4F4596B4}" dt="2019-08-03T22:53:34.755" v="137" actId="20577"/>
        <pc:sldMkLst>
          <pc:docMk/>
          <pc:sldMk cId="0" sldId="321"/>
        </pc:sldMkLst>
        <pc:spChg chg="mod">
          <ac:chgData name="Aaron S. Huff" userId="S::ahuff@paulding.k12.ga.us::872471ec-4153-44e4-82fc-2255ebe39baf" providerId="AD" clId="Web-{5B5F08A8-F57A-401B-979D-924B4F4596B4}" dt="2019-08-03T22:53:34.755" v="137" actId="20577"/>
          <ac:spMkLst>
            <pc:docMk/>
            <pc:sldMk cId="0" sldId="321"/>
            <ac:spMk id="21507" creationId="{DE21C689-6808-42C6-B80C-B9830313189A}"/>
          </ac:spMkLst>
        </pc:spChg>
      </pc:sldChg>
      <pc:sldChg chg="modSp">
        <pc:chgData name="Aaron S. Huff" userId="S::ahuff@paulding.k12.ga.us::872471ec-4153-44e4-82fc-2255ebe39baf" providerId="AD" clId="Web-{5B5F08A8-F57A-401B-979D-924B4F4596B4}" dt="2019-08-03T23:30:17.902" v="211" actId="20577"/>
        <pc:sldMkLst>
          <pc:docMk/>
          <pc:sldMk cId="0" sldId="322"/>
        </pc:sldMkLst>
        <pc:spChg chg="mod">
          <ac:chgData name="Aaron S. Huff" userId="S::ahuff@paulding.k12.ga.us::872471ec-4153-44e4-82fc-2255ebe39baf" providerId="AD" clId="Web-{5B5F08A8-F57A-401B-979D-924B4F4596B4}" dt="2019-08-03T21:54:32.701" v="22" actId="20577"/>
          <ac:spMkLst>
            <pc:docMk/>
            <pc:sldMk cId="0" sldId="322"/>
            <ac:spMk id="28674" creationId="{AE25CE6A-346B-4573-8F96-2BE9D18907BD}"/>
          </ac:spMkLst>
        </pc:spChg>
        <pc:spChg chg="mod">
          <ac:chgData name="Aaron S. Huff" userId="S::ahuff@paulding.k12.ga.us::872471ec-4153-44e4-82fc-2255ebe39baf" providerId="AD" clId="Web-{5B5F08A8-F57A-401B-979D-924B4F4596B4}" dt="2019-08-03T23:30:17.902" v="211" actId="20577"/>
          <ac:spMkLst>
            <pc:docMk/>
            <pc:sldMk cId="0" sldId="322"/>
            <ac:spMk id="28675" creationId="{D230424E-1D27-479F-9FD7-7091D81E99EC}"/>
          </ac:spMkLst>
        </pc:spChg>
        <pc:picChg chg="mod">
          <ac:chgData name="Aaron S. Huff" userId="S::ahuff@paulding.k12.ga.us::872471ec-4153-44e4-82fc-2255ebe39baf" providerId="AD" clId="Web-{5B5F08A8-F57A-401B-979D-924B4F4596B4}" dt="2019-08-03T21:53:37.872" v="8" actId="1076"/>
          <ac:picMkLst>
            <pc:docMk/>
            <pc:sldMk cId="0" sldId="322"/>
            <ac:picMk id="28676" creationId="{F5A6174E-A781-4992-876F-C9BA1AE3CCA4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1:58:19.798" v="92" actId="20577"/>
        <pc:sldMkLst>
          <pc:docMk/>
          <pc:sldMk cId="0" sldId="323"/>
        </pc:sldMkLst>
        <pc:spChg chg="mod">
          <ac:chgData name="Aaron S. Huff" userId="S::ahuff@paulding.k12.ga.us::872471ec-4153-44e4-82fc-2255ebe39baf" providerId="AD" clId="Web-{5B5F08A8-F57A-401B-979D-924B4F4596B4}" dt="2019-08-03T21:55:47.905" v="43" actId="20577"/>
          <ac:spMkLst>
            <pc:docMk/>
            <pc:sldMk cId="0" sldId="323"/>
            <ac:spMk id="32770" creationId="{22E56FAE-7AE4-4AD2-884F-5A6B2E014FA4}"/>
          </ac:spMkLst>
        </pc:spChg>
        <pc:spChg chg="mod">
          <ac:chgData name="Aaron S. Huff" userId="S::ahuff@paulding.k12.ga.us::872471ec-4153-44e4-82fc-2255ebe39baf" providerId="AD" clId="Web-{5B5F08A8-F57A-401B-979D-924B4F4596B4}" dt="2019-08-03T21:58:19.798" v="92" actId="20577"/>
          <ac:spMkLst>
            <pc:docMk/>
            <pc:sldMk cId="0" sldId="323"/>
            <ac:spMk id="32773" creationId="{80CB75F0-9C8D-46B5-A83B-F60E86EEF76D}"/>
          </ac:spMkLst>
        </pc:spChg>
        <pc:picChg chg="mod">
          <ac:chgData name="Aaron S. Huff" userId="S::ahuff@paulding.k12.ga.us::872471ec-4153-44e4-82fc-2255ebe39baf" providerId="AD" clId="Web-{5B5F08A8-F57A-401B-979D-924B4F4596B4}" dt="2019-08-03T21:56:26.312" v="47" actId="14100"/>
          <ac:picMkLst>
            <pc:docMk/>
            <pc:sldMk cId="0" sldId="323"/>
            <ac:picMk id="32771" creationId="{FAF869EE-B2CA-498C-861E-82261182D84E}"/>
          </ac:picMkLst>
        </pc:picChg>
        <pc:picChg chg="mod">
          <ac:chgData name="Aaron S. Huff" userId="S::ahuff@paulding.k12.ga.us::872471ec-4153-44e4-82fc-2255ebe39baf" providerId="AD" clId="Web-{5B5F08A8-F57A-401B-979D-924B4F4596B4}" dt="2019-08-03T21:56:35.359" v="49" actId="14100"/>
          <ac:picMkLst>
            <pc:docMk/>
            <pc:sldMk cId="0" sldId="323"/>
            <ac:picMk id="32772" creationId="{564EAC1F-E0F5-49D2-B481-522D31227E69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1:54:23.311" v="18" actId="20577"/>
        <pc:sldMkLst>
          <pc:docMk/>
          <pc:sldMk cId="0" sldId="325"/>
        </pc:sldMkLst>
        <pc:spChg chg="mod">
          <ac:chgData name="Aaron S. Huff" userId="S::ahuff@paulding.k12.ga.us::872471ec-4153-44e4-82fc-2255ebe39baf" providerId="AD" clId="Web-{5B5F08A8-F57A-401B-979D-924B4F4596B4}" dt="2019-08-03T21:54:23.311" v="18" actId="20577"/>
          <ac:spMkLst>
            <pc:docMk/>
            <pc:sldMk cId="0" sldId="325"/>
            <ac:spMk id="30722" creationId="{C82CC894-18A1-4283-9B37-DA2E9C678E2D}"/>
          </ac:spMkLst>
        </pc:spChg>
        <pc:picChg chg="mod">
          <ac:chgData name="Aaron S. Huff" userId="S::ahuff@paulding.k12.ga.us::872471ec-4153-44e4-82fc-2255ebe39baf" providerId="AD" clId="Web-{5B5F08A8-F57A-401B-979D-924B4F4596B4}" dt="2019-08-03T21:53:58.669" v="9" actId="14100"/>
          <ac:picMkLst>
            <pc:docMk/>
            <pc:sldMk cId="0" sldId="325"/>
            <ac:picMk id="30724" creationId="{7CCDBE89-D840-4380-9842-5E4FA29D85A4}"/>
          </ac:picMkLst>
        </pc:picChg>
        <pc:picChg chg="mod">
          <ac:chgData name="Aaron S. Huff" userId="S::ahuff@paulding.k12.ga.us::872471ec-4153-44e4-82fc-2255ebe39baf" providerId="AD" clId="Web-{5B5F08A8-F57A-401B-979D-924B4F4596B4}" dt="2019-08-03T21:54:03.779" v="10" actId="14100"/>
          <ac:picMkLst>
            <pc:docMk/>
            <pc:sldMk cId="0" sldId="325"/>
            <ac:picMk id="30725" creationId="{C1D5F49D-4EBE-4582-9E47-88B86DC3B029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3:34:08.331" v="230" actId="20577"/>
        <pc:sldMkLst>
          <pc:docMk/>
          <pc:sldMk cId="0" sldId="326"/>
        </pc:sldMkLst>
        <pc:spChg chg="mod">
          <ac:chgData name="Aaron S. Huff" userId="S::ahuff@paulding.k12.ga.us::872471ec-4153-44e4-82fc-2255ebe39baf" providerId="AD" clId="Web-{5B5F08A8-F57A-401B-979D-924B4F4596B4}" dt="2019-08-03T22:51:41.564" v="113" actId="20577"/>
          <ac:spMkLst>
            <pc:docMk/>
            <pc:sldMk cId="0" sldId="326"/>
            <ac:spMk id="44034" creationId="{20786A5C-2057-4056-884D-6A25FE079F04}"/>
          </ac:spMkLst>
        </pc:spChg>
        <pc:spChg chg="mod">
          <ac:chgData name="Aaron S. Huff" userId="S::ahuff@paulding.k12.ga.us::872471ec-4153-44e4-82fc-2255ebe39baf" providerId="AD" clId="Web-{5B5F08A8-F57A-401B-979D-924B4F4596B4}" dt="2019-08-03T23:34:08.331" v="230" actId="20577"/>
          <ac:spMkLst>
            <pc:docMk/>
            <pc:sldMk cId="0" sldId="326"/>
            <ac:spMk id="44035" creationId="{D0A3E596-7FAB-4227-BD51-8197623F49FC}"/>
          </ac:spMkLst>
        </pc:spChg>
        <pc:picChg chg="mod">
          <ac:chgData name="Aaron S. Huff" userId="S::ahuff@paulding.k12.ga.us::872471ec-4153-44e4-82fc-2255ebe39baf" providerId="AD" clId="Web-{5B5F08A8-F57A-401B-979D-924B4F4596B4}" dt="2019-08-03T22:52:13.908" v="124" actId="1076"/>
          <ac:picMkLst>
            <pc:docMk/>
            <pc:sldMk cId="0" sldId="326"/>
            <ac:picMk id="44036" creationId="{DAF9DFFC-9A9C-45F5-932E-9669907AB415}"/>
          </ac:picMkLst>
        </pc:picChg>
        <pc:picChg chg="mod">
          <ac:chgData name="Aaron S. Huff" userId="S::ahuff@paulding.k12.ga.us::872471ec-4153-44e4-82fc-2255ebe39baf" providerId="AD" clId="Web-{5B5F08A8-F57A-401B-979D-924B4F4596B4}" dt="2019-08-03T22:52:22.612" v="128" actId="1076"/>
          <ac:picMkLst>
            <pc:docMk/>
            <pc:sldMk cId="0" sldId="326"/>
            <ac:picMk id="44037" creationId="{34EB90BF-A36B-47AB-B2F2-A1AC4937A881}"/>
          </ac:picMkLst>
        </pc:picChg>
        <pc:picChg chg="mod">
          <ac:chgData name="Aaron S. Huff" userId="S::ahuff@paulding.k12.ga.us::872471ec-4153-44e4-82fc-2255ebe39baf" providerId="AD" clId="Web-{5B5F08A8-F57A-401B-979D-924B4F4596B4}" dt="2019-08-03T22:52:18.096" v="126" actId="1076"/>
          <ac:picMkLst>
            <pc:docMk/>
            <pc:sldMk cId="0" sldId="326"/>
            <ac:picMk id="44038" creationId="{2576AF65-3BB0-4357-9D9F-3F281036059A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2:50:25.530" v="100" actId="1076"/>
        <pc:sldMkLst>
          <pc:docMk/>
          <pc:sldMk cId="0" sldId="327"/>
        </pc:sldMkLst>
        <pc:spChg chg="mod">
          <ac:chgData name="Aaron S. Huff" userId="S::ahuff@paulding.k12.ga.us::872471ec-4153-44e4-82fc-2255ebe39baf" providerId="AD" clId="Web-{5B5F08A8-F57A-401B-979D-924B4F4596B4}" dt="2019-08-03T22:50:25.530" v="100" actId="1076"/>
          <ac:spMkLst>
            <pc:docMk/>
            <pc:sldMk cId="0" sldId="327"/>
            <ac:spMk id="35843" creationId="{28BD815A-E6AD-4EF3-9EDB-0E6C673E4B45}"/>
          </ac:spMkLst>
        </pc:spChg>
        <pc:picChg chg="mod">
          <ac:chgData name="Aaron S. Huff" userId="S::ahuff@paulding.k12.ga.us::872471ec-4153-44e4-82fc-2255ebe39baf" providerId="AD" clId="Web-{5B5F08A8-F57A-401B-979D-924B4F4596B4}" dt="2019-08-03T22:50:21.717" v="99" actId="1076"/>
          <ac:picMkLst>
            <pc:docMk/>
            <pc:sldMk cId="0" sldId="327"/>
            <ac:picMk id="35842" creationId="{8146D0DD-33BF-4885-AD1C-AA016ACC8A76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3:32:23.046" v="215" actId="14100"/>
        <pc:sldMkLst>
          <pc:docMk/>
          <pc:sldMk cId="0" sldId="357"/>
        </pc:sldMkLst>
        <pc:picChg chg="mod">
          <ac:chgData name="Aaron S. Huff" userId="S::ahuff@paulding.k12.ga.us::872471ec-4153-44e4-82fc-2255ebe39baf" providerId="AD" clId="Web-{5B5F08A8-F57A-401B-979D-924B4F4596B4}" dt="2019-08-03T23:32:23.046" v="215" actId="14100"/>
          <ac:picMkLst>
            <pc:docMk/>
            <pc:sldMk cId="0" sldId="357"/>
            <ac:picMk id="37891" creationId="{8565088D-5D7F-437D-814E-57559F68161A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3:56:39.274" v="283" actId="20577"/>
        <pc:sldMkLst>
          <pc:docMk/>
          <pc:sldMk cId="0" sldId="373"/>
        </pc:sldMkLst>
        <pc:spChg chg="mod">
          <ac:chgData name="Aaron S. Huff" userId="S::ahuff@paulding.k12.ga.us::872471ec-4153-44e4-82fc-2255ebe39baf" providerId="AD" clId="Web-{5B5F08A8-F57A-401B-979D-924B4F4596B4}" dt="2019-08-03T23:56:39.274" v="283" actId="20577"/>
          <ac:spMkLst>
            <pc:docMk/>
            <pc:sldMk cId="0" sldId="373"/>
            <ac:spMk id="39939" creationId="{F100112C-E3DF-4FBA-80A5-6D075664EC05}"/>
          </ac:spMkLst>
        </pc:spChg>
        <pc:picChg chg="mod">
          <ac:chgData name="Aaron S. Huff" userId="S::ahuff@paulding.k12.ga.us::872471ec-4153-44e4-82fc-2255ebe39baf" providerId="AD" clId="Web-{5B5F08A8-F57A-401B-979D-924B4F4596B4}" dt="2019-08-03T23:32:36.797" v="217" actId="14100"/>
          <ac:picMkLst>
            <pc:docMk/>
            <pc:sldMk cId="0" sldId="373"/>
            <ac:picMk id="39940" creationId="{C41CA8FA-FC0E-4D87-8B6E-AB6B8D323636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2:51:33.595" v="111" actId="20577"/>
        <pc:sldMkLst>
          <pc:docMk/>
          <pc:sldMk cId="0" sldId="380"/>
        </pc:sldMkLst>
        <pc:spChg chg="mod">
          <ac:chgData name="Aaron S. Huff" userId="S::ahuff@paulding.k12.ga.us::872471ec-4153-44e4-82fc-2255ebe39baf" providerId="AD" clId="Web-{5B5F08A8-F57A-401B-979D-924B4F4596B4}" dt="2019-08-03T22:51:33.595" v="111" actId="20577"/>
          <ac:spMkLst>
            <pc:docMk/>
            <pc:sldMk cId="0" sldId="380"/>
            <ac:spMk id="41986" creationId="{EEFB2381-BB9D-4449-9844-92A4FDF52D26}"/>
          </ac:spMkLst>
        </pc:spChg>
        <pc:spChg chg="mod">
          <ac:chgData name="Aaron S. Huff" userId="S::ahuff@paulding.k12.ga.us::872471ec-4153-44e4-82fc-2255ebe39baf" providerId="AD" clId="Web-{5B5F08A8-F57A-401B-979D-924B4F4596B4}" dt="2019-08-03T22:51:12.484" v="109" actId="20577"/>
          <ac:spMkLst>
            <pc:docMk/>
            <pc:sldMk cId="0" sldId="380"/>
            <ac:spMk id="41987" creationId="{8BFBEA29-2350-4FDC-A52E-0154EB74B26D}"/>
          </ac:spMkLst>
        </pc:spChg>
        <pc:picChg chg="mod">
          <ac:chgData name="Aaron S. Huff" userId="S::ahuff@paulding.k12.ga.us::872471ec-4153-44e4-82fc-2255ebe39baf" providerId="AD" clId="Web-{5B5F08A8-F57A-401B-979D-924B4F4596B4}" dt="2019-08-03T22:51:03.656" v="106" actId="14100"/>
          <ac:picMkLst>
            <pc:docMk/>
            <pc:sldMk cId="0" sldId="380"/>
            <ac:picMk id="41988" creationId="{9A3DA4C1-F26C-44FD-9E64-C56BF8593E55}"/>
          </ac:picMkLst>
        </pc:picChg>
        <pc:picChg chg="mod">
          <ac:chgData name="Aaron S. Huff" userId="S::ahuff@paulding.k12.ga.us::872471ec-4153-44e4-82fc-2255ebe39baf" providerId="AD" clId="Web-{5B5F08A8-F57A-401B-979D-924B4F4596B4}" dt="2019-08-03T22:51:07.078" v="107" actId="14100"/>
          <ac:picMkLst>
            <pc:docMk/>
            <pc:sldMk cId="0" sldId="380"/>
            <ac:picMk id="41989" creationId="{544F5204-5DA7-4A34-8275-1F799DCC55BD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3:56:25.899" v="281" actId="20577"/>
        <pc:sldMkLst>
          <pc:docMk/>
          <pc:sldMk cId="0" sldId="404"/>
        </pc:sldMkLst>
        <pc:spChg chg="mod">
          <ac:chgData name="Aaron S. Huff" userId="S::ahuff@paulding.k12.ga.us::872471ec-4153-44e4-82fc-2255ebe39baf" providerId="AD" clId="Web-{5B5F08A8-F57A-401B-979D-924B4F4596B4}" dt="2019-08-03T21:57:33.422" v="68" actId="20577"/>
          <ac:spMkLst>
            <pc:docMk/>
            <pc:sldMk cId="0" sldId="404"/>
            <ac:spMk id="34818" creationId="{400873A9-A38E-4EF5-ADB6-442F93730437}"/>
          </ac:spMkLst>
        </pc:spChg>
        <pc:spChg chg="mod">
          <ac:chgData name="Aaron S. Huff" userId="S::ahuff@paulding.k12.ga.us::872471ec-4153-44e4-82fc-2255ebe39baf" providerId="AD" clId="Web-{5B5F08A8-F57A-401B-979D-924B4F4596B4}" dt="2019-08-03T23:56:25.899" v="281" actId="20577"/>
          <ac:spMkLst>
            <pc:docMk/>
            <pc:sldMk cId="0" sldId="404"/>
            <ac:spMk id="34819" creationId="{BC15DD07-9118-40FE-8B68-218F42C25F6B}"/>
          </ac:spMkLst>
        </pc:spChg>
      </pc:sldChg>
      <pc:sldChg chg="modSp">
        <pc:chgData name="Aaron S. Huff" userId="S::ahuff@paulding.k12.ga.us::872471ec-4153-44e4-82fc-2255ebe39baf" providerId="AD" clId="Web-{5B5F08A8-F57A-401B-979D-924B4F4596B4}" dt="2019-08-03T23:55:33.147" v="278" actId="20577"/>
        <pc:sldMkLst>
          <pc:docMk/>
          <pc:sldMk cId="0" sldId="405"/>
        </pc:sldMkLst>
        <pc:spChg chg="mod">
          <ac:chgData name="Aaron S. Huff" userId="S::ahuff@paulding.k12.ga.us::872471ec-4153-44e4-82fc-2255ebe39baf" providerId="AD" clId="Web-{5B5F08A8-F57A-401B-979D-924B4F4596B4}" dt="2019-08-03T23:55:33.147" v="278" actId="20577"/>
          <ac:spMkLst>
            <pc:docMk/>
            <pc:sldMk cId="0" sldId="405"/>
            <ac:spMk id="27651" creationId="{77D9E2FA-C1F6-446F-A632-000C376BD591}"/>
          </ac:spMkLst>
        </pc:spChg>
      </pc:sldChg>
      <pc:sldChg chg="modSp">
        <pc:chgData name="Aaron S. Huff" userId="S::ahuff@paulding.k12.ga.us::872471ec-4153-44e4-82fc-2255ebe39baf" providerId="AD" clId="Web-{5B5F08A8-F57A-401B-979D-924B4F4596B4}" dt="2019-08-03T22:52:54.472" v="135" actId="20577"/>
        <pc:sldMkLst>
          <pc:docMk/>
          <pc:sldMk cId="0" sldId="410"/>
        </pc:sldMkLst>
        <pc:spChg chg="mod">
          <ac:chgData name="Aaron S. Huff" userId="S::ahuff@paulding.k12.ga.us::872471ec-4153-44e4-82fc-2255ebe39baf" providerId="AD" clId="Web-{5B5F08A8-F57A-401B-979D-924B4F4596B4}" dt="2019-08-03T22:52:48.191" v="132" actId="20577"/>
          <ac:spMkLst>
            <pc:docMk/>
            <pc:sldMk cId="0" sldId="410"/>
            <ac:spMk id="46082" creationId="{7ECBA75A-5320-475E-AD94-DF78EB88A01A}"/>
          </ac:spMkLst>
        </pc:spChg>
        <pc:spChg chg="mod">
          <ac:chgData name="Aaron S. Huff" userId="S::ahuff@paulding.k12.ga.us::872471ec-4153-44e4-82fc-2255ebe39baf" providerId="AD" clId="Web-{5B5F08A8-F57A-401B-979D-924B4F4596B4}" dt="2019-08-03T22:52:54.472" v="135" actId="20577"/>
          <ac:spMkLst>
            <pc:docMk/>
            <pc:sldMk cId="0" sldId="410"/>
            <ac:spMk id="46083" creationId="{897D4758-1C40-40A9-AEA5-903D59D213AC}"/>
          </ac:spMkLst>
        </pc:spChg>
      </pc:sldChg>
      <pc:sldChg chg="addSp delSp modSp">
        <pc:chgData name="Aaron S. Huff" userId="S::ahuff@paulding.k12.ga.us::872471ec-4153-44e4-82fc-2255ebe39baf" providerId="AD" clId="Web-{5B5F08A8-F57A-401B-979D-924B4F4596B4}" dt="2019-08-03T23:43:32.573" v="245" actId="1076"/>
        <pc:sldMkLst>
          <pc:docMk/>
          <pc:sldMk cId="0" sldId="522"/>
        </pc:sldMkLst>
        <pc:picChg chg="add del mod">
          <ac:chgData name="Aaron S. Huff" userId="S::ahuff@paulding.k12.ga.us::872471ec-4153-44e4-82fc-2255ebe39baf" providerId="AD" clId="Web-{5B5F08A8-F57A-401B-979D-924B4F4596B4}" dt="2019-08-03T23:43:03.197" v="242"/>
          <ac:picMkLst>
            <pc:docMk/>
            <pc:sldMk cId="0" sldId="522"/>
            <ac:picMk id="2" creationId="{9BB8B9FE-5281-4E7E-B6D8-585D93C955AD}"/>
          </ac:picMkLst>
        </pc:picChg>
        <pc:picChg chg="add mod">
          <ac:chgData name="Aaron S. Huff" userId="S::ahuff@paulding.k12.ga.us::872471ec-4153-44e4-82fc-2255ebe39baf" providerId="AD" clId="Web-{5B5F08A8-F57A-401B-979D-924B4F4596B4}" dt="2019-08-03T23:43:32.573" v="245" actId="1076"/>
          <ac:picMkLst>
            <pc:docMk/>
            <pc:sldMk cId="0" sldId="522"/>
            <ac:picMk id="4" creationId="{3B556C43-0EC4-4941-ACF2-D05EC23258E6}"/>
          </ac:picMkLst>
        </pc:picChg>
        <pc:picChg chg="del mod">
          <ac:chgData name="Aaron S. Huff" userId="S::ahuff@paulding.k12.ga.us::872471ec-4153-44e4-82fc-2255ebe39baf" providerId="AD" clId="Web-{5B5F08A8-F57A-401B-979D-924B4F4596B4}" dt="2019-08-03T23:41:42.866" v="238"/>
          <ac:picMkLst>
            <pc:docMk/>
            <pc:sldMk cId="0" sldId="522"/>
            <ac:picMk id="48131" creationId="{D13F3EB2-B52D-4A12-AB21-38D97CF3846B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3:43:58.418" v="253" actId="1076"/>
        <pc:sldMkLst>
          <pc:docMk/>
          <pc:sldMk cId="0" sldId="523"/>
        </pc:sldMkLst>
        <pc:picChg chg="mod">
          <ac:chgData name="Aaron S. Huff" userId="S::ahuff@paulding.k12.ga.us::872471ec-4153-44e4-82fc-2255ebe39baf" providerId="AD" clId="Web-{5B5F08A8-F57A-401B-979D-924B4F4596B4}" dt="2019-08-03T23:43:58.418" v="253" actId="1076"/>
          <ac:picMkLst>
            <pc:docMk/>
            <pc:sldMk cId="0" sldId="523"/>
            <ac:picMk id="50178" creationId="{57DC9515-80B0-4720-9F33-6AC811046DDE}"/>
          </ac:picMkLst>
        </pc:picChg>
      </pc:sldChg>
      <pc:sldChg chg="modSp">
        <pc:chgData name="Aaron S. Huff" userId="S::ahuff@paulding.k12.ga.us::872471ec-4153-44e4-82fc-2255ebe39baf" providerId="AD" clId="Web-{5B5F08A8-F57A-401B-979D-924B4F4596B4}" dt="2019-08-03T23:45:27.390" v="270" actId="20577"/>
        <pc:sldMkLst>
          <pc:docMk/>
          <pc:sldMk cId="0" sldId="524"/>
        </pc:sldMkLst>
        <pc:spChg chg="mod">
          <ac:chgData name="Aaron S. Huff" userId="S::ahuff@paulding.k12.ga.us::872471ec-4153-44e4-82fc-2255ebe39baf" providerId="AD" clId="Web-{5B5F08A8-F57A-401B-979D-924B4F4596B4}" dt="2019-08-03T23:44:40.654" v="258" actId="20577"/>
          <ac:spMkLst>
            <pc:docMk/>
            <pc:sldMk cId="0" sldId="524"/>
            <ac:spMk id="51202" creationId="{494547BB-E949-46EB-80EE-98921485E981}"/>
          </ac:spMkLst>
        </pc:spChg>
        <pc:spChg chg="mod">
          <ac:chgData name="Aaron S. Huff" userId="S::ahuff@paulding.k12.ga.us::872471ec-4153-44e4-82fc-2255ebe39baf" providerId="AD" clId="Web-{5B5F08A8-F57A-401B-979D-924B4F4596B4}" dt="2019-08-03T23:45:09.593" v="265" actId="20577"/>
          <ac:spMkLst>
            <pc:docMk/>
            <pc:sldMk cId="0" sldId="524"/>
            <ac:spMk id="51203" creationId="{FAF4A0CC-0348-41B8-B355-836AE70AFCE1}"/>
          </ac:spMkLst>
        </pc:spChg>
        <pc:spChg chg="mod">
          <ac:chgData name="Aaron S. Huff" userId="S::ahuff@paulding.k12.ga.us::872471ec-4153-44e4-82fc-2255ebe39baf" providerId="AD" clId="Web-{5B5F08A8-F57A-401B-979D-924B4F4596B4}" dt="2019-08-03T23:45:27.390" v="270" actId="20577"/>
          <ac:spMkLst>
            <pc:docMk/>
            <pc:sldMk cId="0" sldId="524"/>
            <ac:spMk id="51204" creationId="{21BEDFA5-7871-4BB7-8B11-E7F6D63886D3}"/>
          </ac:spMkLst>
        </pc:spChg>
      </pc:sldChg>
      <pc:sldChg chg="modSp add mod replId setBg">
        <pc:chgData name="Aaron S. Huff" userId="S::ahuff@paulding.k12.ga.us::872471ec-4153-44e4-82fc-2255ebe39baf" providerId="AD" clId="Web-{5B5F08A8-F57A-401B-979D-924B4F4596B4}" dt="2019-08-03T23:54:27.598" v="274"/>
        <pc:sldMkLst>
          <pc:docMk/>
          <pc:sldMk cId="3402222182" sldId="529"/>
        </pc:sldMkLst>
        <pc:spChg chg="mod">
          <ac:chgData name="Aaron S. Huff" userId="S::ahuff@paulding.k12.ga.us::872471ec-4153-44e4-82fc-2255ebe39baf" providerId="AD" clId="Web-{5B5F08A8-F57A-401B-979D-924B4F4596B4}" dt="2019-08-03T23:53:19.940" v="273" actId="20577"/>
          <ac:spMkLst>
            <pc:docMk/>
            <pc:sldMk cId="3402222182" sldId="529"/>
            <ac:spMk id="51202" creationId="{494547BB-E949-46EB-80EE-98921485E98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1FFE0676-9E64-40D0-AEE5-7263BF2F47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327E7836-5532-42E3-933F-C169FD7A64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BB3ED561-023A-4653-85F2-8122C241314D}" type="datetimeFigureOut">
              <a:rPr lang="en-US"/>
              <a:pPr>
                <a:defRPr/>
              </a:pPr>
              <a:t>8/6/2019</a:t>
            </a:fld>
            <a:endParaRPr lang="en-US"/>
          </a:p>
        </p:txBody>
      </p:sp>
      <p:sp>
        <p:nvSpPr>
          <p:cNvPr id="186372" name="Rectangle 4">
            <a:extLst>
              <a:ext uri="{FF2B5EF4-FFF2-40B4-BE49-F238E27FC236}">
                <a16:creationId xmlns:a16="http://schemas.microsoft.com/office/drawing/2014/main" id="{FB65FE3A-D474-41BF-A61D-674293AA648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AC63BB46-2D2A-4E46-89B9-32850641123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B06A1A18-C31C-4745-A26C-622B9534FD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>
            <a:extLst>
              <a:ext uri="{FF2B5EF4-FFF2-40B4-BE49-F238E27FC236}">
                <a16:creationId xmlns:a16="http://schemas.microsoft.com/office/drawing/2014/main" id="{1FDEF4FE-48DF-4870-A975-CC4EB9209F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1027">
            <a:extLst>
              <a:ext uri="{FF2B5EF4-FFF2-40B4-BE49-F238E27FC236}">
                <a16:creationId xmlns:a16="http://schemas.microsoft.com/office/drawing/2014/main" id="{07B83B28-4962-4D9D-ABEB-482B483BF4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1028">
            <a:extLst>
              <a:ext uri="{FF2B5EF4-FFF2-40B4-BE49-F238E27FC236}">
                <a16:creationId xmlns:a16="http://schemas.microsoft.com/office/drawing/2014/main" id="{18165414-6CB7-4614-AD2D-9A8A51E95BD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3" name="Rectangle 1029">
            <a:extLst>
              <a:ext uri="{FF2B5EF4-FFF2-40B4-BE49-F238E27FC236}">
                <a16:creationId xmlns:a16="http://schemas.microsoft.com/office/drawing/2014/main" id="{A5383481-4BC1-44A4-8FFD-9EADD8B40DA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0294" name="Rectangle 1030">
            <a:extLst>
              <a:ext uri="{FF2B5EF4-FFF2-40B4-BE49-F238E27FC236}">
                <a16:creationId xmlns:a16="http://schemas.microsoft.com/office/drawing/2014/main" id="{9BD21FCF-3380-4651-860E-9E8CA518EA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5" name="Rectangle 1031">
            <a:extLst>
              <a:ext uri="{FF2B5EF4-FFF2-40B4-BE49-F238E27FC236}">
                <a16:creationId xmlns:a16="http://schemas.microsoft.com/office/drawing/2014/main" id="{8D2B3B00-7D0E-404F-A181-9C1D083D3E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25163FF3-C810-4E44-9C45-A2FA0B799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31">
            <a:extLst>
              <a:ext uri="{FF2B5EF4-FFF2-40B4-BE49-F238E27FC236}">
                <a16:creationId xmlns:a16="http://schemas.microsoft.com/office/drawing/2014/main" id="{788D1F03-2AFC-49B4-B023-AC5AF6675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A75ED51D-51E2-4AC0-9F2B-F172BB47B434}" type="slidenum">
              <a:rPr kumimoji="0" lang="en-US" altLang="en-US" smtClean="0"/>
              <a:pPr>
                <a:spcBef>
                  <a:spcPct val="20000"/>
                </a:spcBef>
              </a:pPr>
              <a:t>1</a:t>
            </a:fld>
            <a:endParaRPr kumimoji="0"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B765F16-86DA-46DC-8C57-A3568C2A4E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CB8E087-4837-4226-BD17-501E310F3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>
            <a:extLst>
              <a:ext uri="{FF2B5EF4-FFF2-40B4-BE49-F238E27FC236}">
                <a16:creationId xmlns:a16="http://schemas.microsoft.com/office/drawing/2014/main" id="{1939661C-8FCB-41BA-8B0C-2DDE1FE15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10DC8C6D-0C61-4B20-A7D3-96C3E8F9003E}" type="slidenum">
              <a:rPr kumimoji="0" lang="en-US" altLang="en-US" smtClean="0"/>
              <a:pPr>
                <a:spcBef>
                  <a:spcPct val="20000"/>
                </a:spcBef>
              </a:pPr>
              <a:t>13</a:t>
            </a:fld>
            <a:endParaRPr kumimoji="0"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0210CC6-2AC6-4146-A96B-71528DD88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001D092C-B787-4E1E-9080-6A5994E81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>
            <a:extLst>
              <a:ext uri="{FF2B5EF4-FFF2-40B4-BE49-F238E27FC236}">
                <a16:creationId xmlns:a16="http://schemas.microsoft.com/office/drawing/2014/main" id="{A104BF68-524D-40F7-BED7-5AD077A12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B3A22624-D0EA-47FB-A6B3-57CAF5B44FA4}" type="slidenum">
              <a:rPr kumimoji="0" lang="en-US" altLang="en-US" smtClean="0"/>
              <a:pPr>
                <a:spcBef>
                  <a:spcPct val="20000"/>
                </a:spcBef>
              </a:pPr>
              <a:t>14</a:t>
            </a:fld>
            <a:endParaRPr kumimoji="0"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C5B4F118-BA5E-4EDF-9567-954DA2AF1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9B17E91-D9B4-4B9B-8AF8-1BBFDE15E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31">
            <a:extLst>
              <a:ext uri="{FF2B5EF4-FFF2-40B4-BE49-F238E27FC236}">
                <a16:creationId xmlns:a16="http://schemas.microsoft.com/office/drawing/2014/main" id="{57E715A3-998F-421B-B49C-B53AACC4CE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961608F6-DB22-45AC-B068-26501D4F5B16}" type="slidenum">
              <a:rPr kumimoji="0" lang="en-US" altLang="en-US" smtClean="0"/>
              <a:pPr>
                <a:spcBef>
                  <a:spcPct val="20000"/>
                </a:spcBef>
              </a:pPr>
              <a:t>15</a:t>
            </a:fld>
            <a:endParaRPr kumimoji="0"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59A56623-7A0E-40C4-9B93-0770256DFB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0887B6CA-08A9-41C4-BE25-6EA8EA189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>
            <a:extLst>
              <a:ext uri="{FF2B5EF4-FFF2-40B4-BE49-F238E27FC236}">
                <a16:creationId xmlns:a16="http://schemas.microsoft.com/office/drawing/2014/main" id="{3C522E4D-8239-4B2A-9E3F-E281E32650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EFE41684-E743-4A94-A129-6F8BE0684F85}" type="slidenum">
              <a:rPr kumimoji="0" lang="en-US" altLang="en-US" smtClean="0"/>
              <a:pPr>
                <a:spcBef>
                  <a:spcPct val="20000"/>
                </a:spcBef>
              </a:pPr>
              <a:t>16</a:t>
            </a:fld>
            <a:endParaRPr kumimoji="0"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FE9333A5-8C6A-4547-B151-E7DD29729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E4BE16A-3025-4E52-946F-56A51FDDC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>
            <a:extLst>
              <a:ext uri="{FF2B5EF4-FFF2-40B4-BE49-F238E27FC236}">
                <a16:creationId xmlns:a16="http://schemas.microsoft.com/office/drawing/2014/main" id="{F4E09A45-E42E-4037-ADB1-A355346945A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845E0A9A-5ED8-4C96-B805-B146D12922D1}" type="slidenum">
              <a:rPr kumimoji="0" lang="en-US" altLang="en-US"/>
              <a:pPr algn="r" eaLnBrk="1" hangingPunct="1">
                <a:spcBef>
                  <a:spcPct val="20000"/>
                </a:spcBef>
              </a:pPr>
              <a:t>19</a:t>
            </a:fld>
            <a:endParaRPr kumimoji="0" lang="en-US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E4757244-D9E1-42B8-84DC-D897DC092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78E44CDE-56DA-4C3C-97A8-06C34BBD0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>
            <a:extLst>
              <a:ext uri="{FF2B5EF4-FFF2-40B4-BE49-F238E27FC236}">
                <a16:creationId xmlns:a16="http://schemas.microsoft.com/office/drawing/2014/main" id="{D987421E-2658-43DE-BF6C-E5FD5667E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C38B8104-E029-441D-BA57-CFEF9CAC994C}" type="slidenum">
              <a:rPr kumimoji="0" lang="en-US" altLang="en-US" smtClean="0"/>
              <a:pPr>
                <a:spcBef>
                  <a:spcPct val="20000"/>
                </a:spcBef>
              </a:pPr>
              <a:t>21</a:t>
            </a:fld>
            <a:endParaRPr kumimoji="0"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953759BE-4961-4D6B-901D-CE886EDA9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73EC9263-3298-456A-AE2C-F4613136C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>
            <a:extLst>
              <a:ext uri="{FF2B5EF4-FFF2-40B4-BE49-F238E27FC236}">
                <a16:creationId xmlns:a16="http://schemas.microsoft.com/office/drawing/2014/main" id="{BF24B9B4-684A-49AF-8FDE-34E0D23F84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F2170239-512B-4CCE-B59B-5DE5F46890A0}" type="slidenum">
              <a:rPr kumimoji="0" lang="en-US" altLang="en-US" smtClean="0"/>
              <a:pPr>
                <a:spcBef>
                  <a:spcPct val="20000"/>
                </a:spcBef>
              </a:pPr>
              <a:t>22</a:t>
            </a:fld>
            <a:endParaRPr kumimoji="0" lang="en-US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2EDDB22-D3A9-4818-B844-48F720273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6A7FEDCF-2231-49EF-91B4-486FA3559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>
            <a:extLst>
              <a:ext uri="{FF2B5EF4-FFF2-40B4-BE49-F238E27FC236}">
                <a16:creationId xmlns:a16="http://schemas.microsoft.com/office/drawing/2014/main" id="{6C2D7A48-56DC-4737-9944-6160D2406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1CEEBC0D-10E8-475D-ACB2-DE37F1A0A945}" type="slidenum">
              <a:rPr kumimoji="0" lang="en-US" altLang="en-US" smtClean="0"/>
              <a:pPr>
                <a:spcBef>
                  <a:spcPct val="20000"/>
                </a:spcBef>
              </a:pPr>
              <a:t>31</a:t>
            </a:fld>
            <a:endParaRPr kumimoji="0"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F0BC65F-C2D6-45E6-9472-B685DC3EFA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E04A1AF-3B89-4542-A3EF-7E0E6AD0C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>
            <a:extLst>
              <a:ext uri="{FF2B5EF4-FFF2-40B4-BE49-F238E27FC236}">
                <a16:creationId xmlns:a16="http://schemas.microsoft.com/office/drawing/2014/main" id="{12684F52-0E76-44E4-8B5C-46DD8E7CF69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230E77C2-45B3-496F-B31E-953E2ABEC774}" type="slidenum">
              <a:rPr kumimoji="0" lang="en-US" altLang="en-US"/>
              <a:pPr algn="r" eaLnBrk="1" hangingPunct="1">
                <a:spcBef>
                  <a:spcPct val="20000"/>
                </a:spcBef>
              </a:pPr>
              <a:t>32</a:t>
            </a:fld>
            <a:endParaRPr kumimoji="0"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98068CBA-4867-4FFF-98BB-1DA3D6B7A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2A108706-F794-4838-9CE0-4FD5C7F7F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>
            <a:extLst>
              <a:ext uri="{FF2B5EF4-FFF2-40B4-BE49-F238E27FC236}">
                <a16:creationId xmlns:a16="http://schemas.microsoft.com/office/drawing/2014/main" id="{27F997D4-E25D-4CC2-811B-578E00BD0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E7767ED3-7668-4CD9-B075-F2CE1526133E}" type="slidenum">
              <a:rPr kumimoji="0" lang="en-US" altLang="en-US" smtClean="0"/>
              <a:pPr>
                <a:spcBef>
                  <a:spcPct val="20000"/>
                </a:spcBef>
              </a:pPr>
              <a:t>33</a:t>
            </a:fld>
            <a:endParaRPr kumimoji="0" lang="en-US" altLang="en-US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4C31EF91-1A0A-4339-991C-6080F58C34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21E54ECB-CF50-45D6-8CC1-89B283734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>
            <a:extLst>
              <a:ext uri="{FF2B5EF4-FFF2-40B4-BE49-F238E27FC236}">
                <a16:creationId xmlns:a16="http://schemas.microsoft.com/office/drawing/2014/main" id="{67AFDA58-27BB-4FF4-ACE0-41C6F5E38B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D926DE0C-6C12-42E3-885E-EF3348FC66B6}" type="slidenum">
              <a:rPr kumimoji="0" lang="en-US" altLang="en-US" smtClean="0"/>
              <a:pPr>
                <a:spcBef>
                  <a:spcPct val="20000"/>
                </a:spcBef>
              </a:pPr>
              <a:t>3</a:t>
            </a:fld>
            <a:endParaRPr kumimoji="0"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7378D1A-22C2-4586-8E38-0B6A1DF41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8CAF49C-1666-4E46-BBC8-D351CE84C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DDD1262F-32A4-40C9-8BFA-4769E68E40D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D98C7B33-E93C-4F1B-B50D-9256A3C43834}" type="slidenum">
              <a:rPr kumimoji="0" lang="en-US" altLang="en-US"/>
              <a:pPr algn="r" eaLnBrk="1" hangingPunct="1">
                <a:spcBef>
                  <a:spcPct val="20000"/>
                </a:spcBef>
              </a:pPr>
              <a:t>42</a:t>
            </a:fld>
            <a:endParaRPr kumimoji="0"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EC050DA6-F92C-4F7C-BDC3-C2107FDE8E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A4171F61-2482-42BD-A859-B2B2AF9EC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>
            <a:extLst>
              <a:ext uri="{FF2B5EF4-FFF2-40B4-BE49-F238E27FC236}">
                <a16:creationId xmlns:a16="http://schemas.microsoft.com/office/drawing/2014/main" id="{62983FE2-67F5-42C1-861C-94F7A5BC7F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2B5DA9AA-164A-4D42-82BB-22EED8B093FF}" type="slidenum">
              <a:rPr kumimoji="0" lang="en-US" altLang="en-US" smtClean="0"/>
              <a:pPr>
                <a:spcBef>
                  <a:spcPct val="20000"/>
                </a:spcBef>
              </a:pPr>
              <a:t>43</a:t>
            </a:fld>
            <a:endParaRPr kumimoji="0"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1F9F953C-5F2E-4F74-B971-753D31273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7E887FF3-8A09-4876-B7D3-B4B24A6F8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>
            <a:extLst>
              <a:ext uri="{FF2B5EF4-FFF2-40B4-BE49-F238E27FC236}">
                <a16:creationId xmlns:a16="http://schemas.microsoft.com/office/drawing/2014/main" id="{ACF924C5-615B-4C9F-95C3-AF9F8682EA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90346FD2-00D8-4994-A78E-EF27AB61B2CF}" type="slidenum">
              <a:rPr kumimoji="0" lang="en-US" altLang="en-US" smtClean="0"/>
              <a:pPr>
                <a:spcBef>
                  <a:spcPct val="20000"/>
                </a:spcBef>
              </a:pPr>
              <a:t>46</a:t>
            </a:fld>
            <a:endParaRPr kumimoji="0" lang="en-US" alt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F7E7398-2895-4A76-BAEB-7DD2EC606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9149F115-136B-4388-BAB7-66E4B4EE5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>
            <a:extLst>
              <a:ext uri="{FF2B5EF4-FFF2-40B4-BE49-F238E27FC236}">
                <a16:creationId xmlns:a16="http://schemas.microsoft.com/office/drawing/2014/main" id="{2C4F0E70-C09B-4670-91D6-50D370ECA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9045E51C-9FA5-4341-A027-9564D5A50F31}" type="slidenum">
              <a:rPr kumimoji="0" lang="en-US" altLang="en-US" smtClean="0"/>
              <a:pPr>
                <a:spcBef>
                  <a:spcPct val="20000"/>
                </a:spcBef>
              </a:pPr>
              <a:t>47</a:t>
            </a:fld>
            <a:endParaRPr kumimoji="0" lang="en-US" alt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5E0BA9C6-697E-4C8E-9F22-27A22872F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37675D7E-478F-486E-A483-C51856828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>
            <a:extLst>
              <a:ext uri="{FF2B5EF4-FFF2-40B4-BE49-F238E27FC236}">
                <a16:creationId xmlns:a16="http://schemas.microsoft.com/office/drawing/2014/main" id="{84630869-3B9C-4B80-A630-70C41C8929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EE580239-8758-43CA-BC10-D515898ECAFB}" type="slidenum">
              <a:rPr kumimoji="0" lang="en-US" altLang="en-US" smtClean="0"/>
              <a:pPr>
                <a:spcBef>
                  <a:spcPct val="20000"/>
                </a:spcBef>
              </a:pPr>
              <a:t>53</a:t>
            </a:fld>
            <a:endParaRPr kumimoji="0" lang="en-US" altLang="en-US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0E0A2933-ED6E-4C57-9B45-78F0AD8B5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8D6CAFF7-EBF1-4B23-A437-AE9CA281B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31">
            <a:extLst>
              <a:ext uri="{FF2B5EF4-FFF2-40B4-BE49-F238E27FC236}">
                <a16:creationId xmlns:a16="http://schemas.microsoft.com/office/drawing/2014/main" id="{93746365-CFB8-4508-BE0C-2920CBA081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CC3FC9D8-C733-4313-A1D0-103AC2A6C7FF}" type="slidenum">
              <a:rPr kumimoji="0" lang="en-US" altLang="en-US" smtClean="0"/>
              <a:pPr>
                <a:spcBef>
                  <a:spcPct val="20000"/>
                </a:spcBef>
              </a:pPr>
              <a:t>61</a:t>
            </a:fld>
            <a:endParaRPr kumimoji="0" lang="en-US" altLang="en-US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3C512D10-591C-4E0B-B417-96403A8BA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6AB6E81D-E043-4E92-9B40-EA90C0C53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>
            <a:extLst>
              <a:ext uri="{FF2B5EF4-FFF2-40B4-BE49-F238E27FC236}">
                <a16:creationId xmlns:a16="http://schemas.microsoft.com/office/drawing/2014/main" id="{CD1524EC-FA1A-4F37-B0AE-83707798C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2EF958C1-F746-408D-AB69-B67A5B88CFAD}" type="slidenum">
              <a:rPr kumimoji="0" lang="en-US" altLang="en-US" smtClean="0"/>
              <a:pPr>
                <a:spcBef>
                  <a:spcPct val="20000"/>
                </a:spcBef>
              </a:pPr>
              <a:t>62</a:t>
            </a:fld>
            <a:endParaRPr kumimoji="0" lang="en-US" altLang="en-US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E19A8429-6BFC-4609-8B21-E3836C8332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CA7F680A-717E-4454-A483-63A38C0F6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>
            <a:extLst>
              <a:ext uri="{FF2B5EF4-FFF2-40B4-BE49-F238E27FC236}">
                <a16:creationId xmlns:a16="http://schemas.microsoft.com/office/drawing/2014/main" id="{EA21101D-3E15-4086-AC44-7E8F06D16C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D08BBBC8-E474-4F9A-A214-7D813BC8A3B8}" type="slidenum">
              <a:rPr kumimoji="0" lang="en-US" altLang="en-US" smtClean="0"/>
              <a:pPr>
                <a:spcBef>
                  <a:spcPct val="20000"/>
                </a:spcBef>
              </a:pPr>
              <a:t>63</a:t>
            </a:fld>
            <a:endParaRPr kumimoji="0" lang="en-US" altLang="en-US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5DA88896-CEE0-40AE-BE03-A6F20352C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4F19A2D5-02B9-4FA1-82BE-6DB16AABB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31">
            <a:extLst>
              <a:ext uri="{FF2B5EF4-FFF2-40B4-BE49-F238E27FC236}">
                <a16:creationId xmlns:a16="http://schemas.microsoft.com/office/drawing/2014/main" id="{9AB86E81-8220-4C49-89E4-9A857C78AB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D1854CD0-23D8-47CA-9D47-CD3449798E73}" type="slidenum">
              <a:rPr kumimoji="0" lang="en-US" altLang="en-US" smtClean="0"/>
              <a:pPr>
                <a:spcBef>
                  <a:spcPct val="20000"/>
                </a:spcBef>
              </a:pPr>
              <a:t>64</a:t>
            </a:fld>
            <a:endParaRPr kumimoji="0" lang="en-US" altLang="en-US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258B3AEB-876A-46FF-9A48-2BFAF8A85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0F88E570-E4D3-439A-950D-CE3941ED0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31">
            <a:extLst>
              <a:ext uri="{FF2B5EF4-FFF2-40B4-BE49-F238E27FC236}">
                <a16:creationId xmlns:a16="http://schemas.microsoft.com/office/drawing/2014/main" id="{C242A30C-7D7C-4A47-9C64-B659B8A6E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E4C7CCED-E0E2-40AC-B536-86DB0462CEC8}" type="slidenum">
              <a:rPr kumimoji="0" lang="en-US" altLang="en-US" smtClean="0"/>
              <a:pPr>
                <a:spcBef>
                  <a:spcPct val="20000"/>
                </a:spcBef>
              </a:pPr>
              <a:t>65</a:t>
            </a:fld>
            <a:endParaRPr kumimoji="0" lang="en-US" altLang="en-US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A065D94A-46D6-4EA5-AA80-20CE998142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B4E515A3-9823-421D-BA26-CC7E3A2A9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31">
            <a:extLst>
              <a:ext uri="{FF2B5EF4-FFF2-40B4-BE49-F238E27FC236}">
                <a16:creationId xmlns:a16="http://schemas.microsoft.com/office/drawing/2014/main" id="{756A0003-1FC7-4675-81E3-3BA14151D7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69E8887B-FF10-4F68-9C2D-9F7D735645A5}" type="slidenum">
              <a:rPr kumimoji="0" lang="en-US" altLang="en-US" smtClean="0"/>
              <a:pPr>
                <a:spcBef>
                  <a:spcPct val="20000"/>
                </a:spcBef>
              </a:pPr>
              <a:t>4</a:t>
            </a:fld>
            <a:endParaRPr kumimoji="0"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CCB2C4A-FE3E-42E7-923E-DFDE7C0F03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E88B8069-E711-43A3-ABD8-D2B5EF873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31">
            <a:extLst>
              <a:ext uri="{FF2B5EF4-FFF2-40B4-BE49-F238E27FC236}">
                <a16:creationId xmlns:a16="http://schemas.microsoft.com/office/drawing/2014/main" id="{718C8C86-ED08-4269-B24B-99B6D383DE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C8A02A16-BB38-4A9C-994D-6A7D11B209BC}" type="slidenum">
              <a:rPr kumimoji="0" lang="en-US" altLang="en-US"/>
              <a:pPr algn="r" eaLnBrk="1" hangingPunct="1">
                <a:spcBef>
                  <a:spcPct val="20000"/>
                </a:spcBef>
              </a:pPr>
              <a:t>68</a:t>
            </a:fld>
            <a:endParaRPr kumimoji="0" lang="en-US" altLang="en-US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67BFA407-734B-4AE0-AE6F-93C358C7E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4F5F7347-AE75-4D58-B252-1AC85DFD3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31">
            <a:extLst>
              <a:ext uri="{FF2B5EF4-FFF2-40B4-BE49-F238E27FC236}">
                <a16:creationId xmlns:a16="http://schemas.microsoft.com/office/drawing/2014/main" id="{36847B2D-141A-410B-A1F6-F6A65E3D261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6CEE1D78-60BC-40DC-BF70-35264EDF47C2}" type="slidenum">
              <a:rPr kumimoji="0" lang="en-US" altLang="en-US"/>
              <a:pPr algn="r" eaLnBrk="1" hangingPunct="1">
                <a:spcBef>
                  <a:spcPct val="20000"/>
                </a:spcBef>
              </a:pPr>
              <a:t>75</a:t>
            </a:fld>
            <a:endParaRPr kumimoji="0" lang="en-US" altLang="en-US"/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AC2AB53E-05E1-4600-896B-31520C4AE5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F85094D3-00A9-430D-B053-4FC3908C1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31">
            <a:extLst>
              <a:ext uri="{FF2B5EF4-FFF2-40B4-BE49-F238E27FC236}">
                <a16:creationId xmlns:a16="http://schemas.microsoft.com/office/drawing/2014/main" id="{CB47C749-EC2E-42CA-95FC-F635B465F70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6DD11CE9-F7D9-4A5A-8901-CBC8F2474035}" type="slidenum">
              <a:rPr kumimoji="0" lang="en-US" altLang="en-US"/>
              <a:pPr algn="r" eaLnBrk="1" hangingPunct="1">
                <a:spcBef>
                  <a:spcPct val="20000"/>
                </a:spcBef>
              </a:pPr>
              <a:t>77</a:t>
            </a:fld>
            <a:endParaRPr kumimoji="0" lang="en-US" altLang="en-US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AAAC9CE2-90DB-4427-AC90-4791470DEA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7583EE63-3C49-453B-8F45-AED47BAE98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31">
            <a:extLst>
              <a:ext uri="{FF2B5EF4-FFF2-40B4-BE49-F238E27FC236}">
                <a16:creationId xmlns:a16="http://schemas.microsoft.com/office/drawing/2014/main" id="{5394D3B5-B4B8-4753-B896-9513EB48ABC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61FD63BD-EEC0-48DC-ACCA-3A4D6E59356B}" type="slidenum">
              <a:rPr kumimoji="0" lang="en-US" altLang="en-US"/>
              <a:pPr algn="r" eaLnBrk="1" hangingPunct="1">
                <a:spcBef>
                  <a:spcPct val="20000"/>
                </a:spcBef>
              </a:pPr>
              <a:t>78</a:t>
            </a:fld>
            <a:endParaRPr kumimoji="0"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77CC361F-237A-4D19-992C-DFA4CB216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9BAE8439-280B-4AB0-942E-D84BD89DB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163FF3-C810-4E44-9C45-A2FA0B79982F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39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31">
            <a:extLst>
              <a:ext uri="{FF2B5EF4-FFF2-40B4-BE49-F238E27FC236}">
                <a16:creationId xmlns:a16="http://schemas.microsoft.com/office/drawing/2014/main" id="{7644BC88-8876-4A50-AD67-7DDA9C12C2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52D750CA-26D4-42E8-8B33-CDA0B84C5F6F}" type="slidenum">
              <a:rPr kumimoji="0" lang="en-US" altLang="en-US" smtClean="0"/>
              <a:pPr>
                <a:spcBef>
                  <a:spcPct val="20000"/>
                </a:spcBef>
              </a:pPr>
              <a:t>5</a:t>
            </a:fld>
            <a:endParaRPr kumimoji="0"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D083C28-8C66-48CF-9DCA-4173F244A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EBF2587-173D-47C0-A8CC-B0F2623BC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1">
            <a:extLst>
              <a:ext uri="{FF2B5EF4-FFF2-40B4-BE49-F238E27FC236}">
                <a16:creationId xmlns:a16="http://schemas.microsoft.com/office/drawing/2014/main" id="{A04EE8E7-AE96-42F2-9735-B495CA6915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965D1F7A-7EEC-4E86-BAD8-12642ABD1A88}" type="slidenum">
              <a:rPr kumimoji="0" lang="en-US" altLang="en-US" smtClean="0"/>
              <a:pPr>
                <a:spcBef>
                  <a:spcPct val="20000"/>
                </a:spcBef>
              </a:pPr>
              <a:t>6</a:t>
            </a:fld>
            <a:endParaRPr kumimoji="0"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DB802C8-75ED-4440-8C82-E2A23D47A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BE9F21C1-1264-4D67-B16F-95850A8F9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>
            <a:extLst>
              <a:ext uri="{FF2B5EF4-FFF2-40B4-BE49-F238E27FC236}">
                <a16:creationId xmlns:a16="http://schemas.microsoft.com/office/drawing/2014/main" id="{64F3F771-4DC6-460A-ABC7-7813A43D16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4D633106-42FE-4CD7-A051-689357256853}" type="slidenum">
              <a:rPr kumimoji="0" lang="en-US" altLang="en-US" smtClean="0"/>
              <a:pPr>
                <a:spcBef>
                  <a:spcPct val="20000"/>
                </a:spcBef>
              </a:pPr>
              <a:t>8</a:t>
            </a:fld>
            <a:endParaRPr kumimoji="0"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D49F82B-6564-454A-8D1C-A7C20835B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55450737-BC20-44CE-A329-EEBCD8B93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>
            <a:extLst>
              <a:ext uri="{FF2B5EF4-FFF2-40B4-BE49-F238E27FC236}">
                <a16:creationId xmlns:a16="http://schemas.microsoft.com/office/drawing/2014/main" id="{BF391425-943F-4591-9EEF-F860918C35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C2667B78-339F-49CB-AE98-AACF55F5E916}" type="slidenum">
              <a:rPr kumimoji="0" lang="en-US" altLang="en-US" smtClean="0"/>
              <a:pPr>
                <a:spcBef>
                  <a:spcPct val="20000"/>
                </a:spcBef>
              </a:pPr>
              <a:t>9</a:t>
            </a:fld>
            <a:endParaRPr kumimoji="0"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0CA0F5D-2DAF-4509-94F7-78117202F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E9B28DD-E311-4F94-B8C2-B390AA6B9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>
            <a:extLst>
              <a:ext uri="{FF2B5EF4-FFF2-40B4-BE49-F238E27FC236}">
                <a16:creationId xmlns:a16="http://schemas.microsoft.com/office/drawing/2014/main" id="{340D553A-9255-4414-8E36-DC96A9C151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9308997D-F0D0-44DC-8356-391D8AC24F2E}" type="slidenum">
              <a:rPr kumimoji="0" lang="en-US" altLang="en-US" smtClean="0"/>
              <a:pPr>
                <a:spcBef>
                  <a:spcPct val="20000"/>
                </a:spcBef>
              </a:pPr>
              <a:t>10</a:t>
            </a:fld>
            <a:endParaRPr kumimoji="0"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0AED9E1D-FE69-4EBA-A9A1-12001F5C5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8016B3E-318E-436A-9458-268D3E900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1">
            <a:extLst>
              <a:ext uri="{FF2B5EF4-FFF2-40B4-BE49-F238E27FC236}">
                <a16:creationId xmlns:a16="http://schemas.microsoft.com/office/drawing/2014/main" id="{6099B700-29E7-4CF1-9544-4701DCAE3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F992B31F-1824-442C-9D02-57170F5B11BB}" type="slidenum">
              <a:rPr kumimoji="0" lang="en-US" altLang="en-US" smtClean="0"/>
              <a:pPr>
                <a:spcBef>
                  <a:spcPct val="20000"/>
                </a:spcBef>
              </a:pPr>
              <a:t>12</a:t>
            </a:fld>
            <a:endParaRPr kumimoji="0"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74B6051-0535-45D2-85AB-76643723C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D5C676E-7DB1-4D46-9FB2-204A4903FE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04D73C-2655-4967-9780-5B628051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2E39CB-E350-417E-9685-59519EF0F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825333-CEF0-43B9-AF97-1B8E9DC92B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B4009-C0EC-4745-A259-1CD66DA037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78064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68BA3-1212-4478-9DD0-E96B14197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D5C7B-8C43-4516-A0F2-0687880F3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92D58-E8BE-43C9-8C78-458A9FC7B9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EB71A-83D5-4FEF-98C5-283397C8CD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7801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AB7BE-FA10-4205-BE4B-4DC503EF7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92565-5685-49D8-A887-5C4FD6C00C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F2928-196E-448A-8802-11D56C87C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C6BA9-1A24-44AD-9DD3-EDF00E778D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39045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EDA72-9D20-4D4E-967D-2C4DC4C585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2817E-B7A5-4111-8E27-1A2880A9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C07CF-9373-4C72-B6AC-440283461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24CF-B6F2-4130-834F-ED53F7E706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93429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E5EE6-C320-49E5-A157-09A8131A9F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FCEF5-1CFC-48DE-9A07-DBA72BB34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32210-33EB-4530-BF79-A7EDACD009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55C9B-AF85-46A4-8E43-A97321881F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44629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2AED-7C41-4702-AF2B-60DCCAAF1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5BDCD-25AE-4D81-BF5C-3B772BDB9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2474A-10E8-40A2-B5C3-E268D61C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BF6F5-147E-4910-A30B-B50CB6F4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B22AC-71C3-4B50-ABD6-597994F7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81A47-6ED7-4FF4-8C3A-EE03EC31ED4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423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D03D-0323-408C-AB81-B4DA7782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0C138-8446-4ED8-8BBE-106F2D19D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B4620-2E40-4988-B30D-1C66BAD1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1A857-8B2E-41C6-A6EE-0C144478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71A33-9BDB-4458-B893-280B769C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81A47-6ED7-4FF4-8C3A-EE03EC31ED4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415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7657-0CB3-48D5-944A-6C1F5DAC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53C28-BA3A-4D40-9B53-BFE0D420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AAF1-5C46-45C1-98F4-7B3C7166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834E2-36CA-484C-B5A7-2254C4D5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E0C7C-462B-41FE-8F16-EF3E05B3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B4009-C0EC-4745-A259-1CD66DA0375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57660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2F70-CBB4-490E-BB6D-113F333F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F1F1-A096-4212-918D-A1CBCC0A1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675B9-9B33-4123-AA37-C3507232E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7A58B-A74C-40EE-BA47-272E69CF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1E3FF-564D-4027-8399-2D003672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A104F-A3C8-44AD-A452-03057998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8EE92-C762-4C5B-B5B3-D3B9BBBE1EA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96684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7895D-E68D-4983-89AF-56D51E8E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0F70B-23AC-49AE-BED3-B942D3446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5AF69-4A77-47C1-BA8F-E86B5E078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A4EFCC-31F8-432D-9169-0E6BB6F25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91288-97CF-47D1-91A0-5A71C0F51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70087-B3AB-4DDB-A23D-F4FE29C9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25C44-1DC2-4634-9DB4-06D771B2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90F86-F431-4051-B90B-4F18325D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97991-BD71-436C-A4EF-DE26B4620A1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80712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5707-41CB-4DCC-ACE1-6D4267FE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6E09D-78DF-44D7-AFFA-04BA860C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05A84-49AD-4226-9A09-6DE95289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00E3D-5857-4C60-9E31-A7A4239B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BA363-8E60-43E5-BF97-A0B0BF4ECE7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97223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E39AE-DC3E-4199-ABD4-5533622F1B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A74B5-A077-474E-B9B7-1E5F7D3AC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A8EFE-0447-4A5C-9B97-FDB664BB0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8EE92-C762-4C5B-B5B3-D3B9BBBE1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4838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AA8F8-8E4C-4A82-B742-F5AB0B13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A2D79-CEC1-43E8-929C-7B32A9A5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FB36B-56C4-4E6E-826A-B966E31E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EBB89-28A3-41AC-A149-8929770014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99697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5218-16D0-4435-8677-D0FD2D29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5BDC-D022-4171-B80F-9698DABB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192FF-BCFC-4AFF-95FC-5D23E7DA1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B4DDC-7DA5-40DD-8EA8-4061CCE4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087CF-1EDA-4988-9A93-02391D00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6AD40-BA2F-400B-8538-192D5909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B1D8B9-60B6-474F-9446-A05010CE1F1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39761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61B4-D528-40DB-ABCC-85E6AC59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C5B77-0396-4476-950F-CA5B76401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E863A-230E-4F0D-9750-79C0828EF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A3C65-33DB-48EC-9409-702554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4756F-8785-4034-A597-8E98D9FA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8CC10-C1A2-42CF-BE93-43E96965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8566F-73E0-43EF-B5D4-F7D56203CC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67109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D024-B395-4AA6-8ED0-AFAF09A3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76F0D-1B71-4789-8587-123040E93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C8833-C775-42FB-A59D-9EADBEE0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DF78D-2380-48FD-8C44-21CB3504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B2E8-338A-4079-A6FA-5002923D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CFC96-A6AC-46CD-B72C-9A719A97D3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75813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BB7D38-6887-47AA-B0E1-7A664AA41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2C731-1CDA-47F7-8148-FFF77FB5E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6018F-C18A-44A0-B0F2-1EF45116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77E43-EC15-4D0E-945A-DFB7C704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5EDF-F3D6-472E-A7D6-9B85529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85081-5411-490C-A71A-4B9B581788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2814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2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697135" y="1766888"/>
            <a:ext cx="5077884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68BA3-1212-4478-9DD0-E96B14197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D5C7B-8C43-4516-A0F2-0687880F3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92D58-E8BE-43C9-8C78-458A9FC7B9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EB71A-83D5-4FEF-98C5-283397C8CD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5064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1F2FE8-27C9-4E47-AF55-91A703BD0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CCAB70-E2DE-4985-AD84-54EDB966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AA7BA-911D-4057-8808-92238E434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97991-BD71-436C-A4EF-DE26B4620A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3505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EAB8AB-A3AF-4237-9CD4-48D29FBBB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485A6A-23CD-411F-9B46-1AED57CBA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AD6CF9-A4C1-4A8E-9357-A7AB82A139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BA363-8E60-43E5-BF97-A0B0BF4EC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7980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88FE9E-AA52-4BEF-A0AF-C1C8F3E283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E997BB-CB49-4244-BD84-2B1A07C83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B19554-089A-466E-B407-8D826C332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BB89-28A3-41AC-A149-892977001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71116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4DA51-F212-4453-B501-651763C58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0D30F-C4DB-4130-8E34-A8AFEE7968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AAD70-DBD2-485C-BC0D-152F42D08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D8B9-60B6-474F-9446-A05010CE1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52378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2164A-7647-45FD-8B90-023C053A79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9ADB5-C8E7-4C9C-9A59-16C1B238C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98271-566D-4364-9622-502A57DDD1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8566F-73E0-43EF-B5D4-F7D56203C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9448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6EAD4A-4917-47B4-A435-0BE5BB9C16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FE0FE2-0C40-431E-AAD3-E1639F1647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EFD1B3-86D5-4ACA-9496-70C504B91D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CFC96-A6AC-46CD-B72C-9A719A97D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17096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81000"/>
            <a:ext cx="25908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16052" y="381000"/>
            <a:ext cx="7575549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F260FF-D9DF-458A-A35D-8A303824B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D968D-3007-499C-80F7-14FEE01354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80E7E1-A8C6-423F-9912-912F42D8E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85081-5411-490C-A71A-4B9B58178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09583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pbanna">
            <a:extLst>
              <a:ext uri="{FF2B5EF4-FFF2-40B4-BE49-F238E27FC236}">
                <a16:creationId xmlns:a16="http://schemas.microsoft.com/office/drawing/2014/main" id="{A18FA818-D54D-4CE4-983C-5A3D6B15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BB22E2FA-00F5-41CA-921E-BDAF44600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81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87D58BB0-EB20-4139-B81C-19F9B15E3B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05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C23CA9DA-559C-41B6-B3BA-D915816EFC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5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5100CF49-D554-4881-BA75-D7E12E8253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5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581A47-6ED7-4FF4-8C3A-EE03EC31ED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EXPHORSA">
            <a:extLst>
              <a:ext uri="{FF2B5EF4-FFF2-40B4-BE49-F238E27FC236}">
                <a16:creationId xmlns:a16="http://schemas.microsoft.com/office/drawing/2014/main" id="{35521F33-573B-4FFA-8C1C-0B630C69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574803"/>
            <a:ext cx="103632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>
            <a:extLst>
              <a:ext uri="{FF2B5EF4-FFF2-40B4-BE49-F238E27FC236}">
                <a16:creationId xmlns:a16="http://schemas.microsoft.com/office/drawing/2014/main" id="{859BB772-A553-4168-BF73-18A07DA63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16052" y="1766888"/>
            <a:ext cx="10358967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Blip>
          <a:blip r:embed="rId19"/>
        </a:buBlip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s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s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0EE819-B5DB-4A85-915E-F131A06D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265C3-59C8-4E13-9202-EBD2F10D1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2FB80-513D-45D3-AC5E-0BEFAA8D7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85961-D080-4A73-B64E-CC4F1E8DE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D8622-25D5-420A-BD47-8E87DE5E7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581A47-6ED7-4FF4-8C3A-EE03EC31ED4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34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itish_Museum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446BDE38-4AF2-44BE-A258-E869DD97F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2399" y="76200"/>
            <a:ext cx="10363200" cy="872837"/>
          </a:xfrm>
        </p:spPr>
        <p:txBody>
          <a:bodyPr/>
          <a:lstStyle/>
          <a:p>
            <a:pPr algn="ctr" eaLnBrk="1" hangingPunct="1"/>
            <a:r>
              <a:rPr lang="en-US" altLang="en-US" sz="4400" dirty="0"/>
              <a:t>Unit 1: Ancient River Valley Civilizations</a:t>
            </a:r>
          </a:p>
        </p:txBody>
      </p:sp>
      <p:pic>
        <p:nvPicPr>
          <p:cNvPr id="4" name="Picture 9" descr="Early States of the Old World">
            <a:extLst>
              <a:ext uri="{FF2B5EF4-FFF2-40B4-BE49-F238E27FC236}">
                <a16:creationId xmlns:a16="http://schemas.microsoft.com/office/drawing/2014/main" id="{68E5C687-49C7-4638-89CC-CA22E6D4E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02" y="949037"/>
            <a:ext cx="8216299" cy="583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2E56FAE-7AE4-4AD2-884F-5A6B2E014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000"/>
              <a:t>Ziggurats</a:t>
            </a:r>
            <a:endParaRPr lang="en-US" altLang="en-US" sz="6000">
              <a:cs typeface="Times New Roman"/>
            </a:endParaRPr>
          </a:p>
        </p:txBody>
      </p:sp>
      <p:pic>
        <p:nvPicPr>
          <p:cNvPr id="32771" name="Picture 3" descr="ziggurat42100bc">
            <a:extLst>
              <a:ext uri="{FF2B5EF4-FFF2-40B4-BE49-F238E27FC236}">
                <a16:creationId xmlns:a16="http://schemas.microsoft.com/office/drawing/2014/main" id="{FAF869EE-B2CA-498C-861E-82261182D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31" y="1752890"/>
            <a:ext cx="4773865" cy="297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zigmesopot">
            <a:extLst>
              <a:ext uri="{FF2B5EF4-FFF2-40B4-BE49-F238E27FC236}">
                <a16:creationId xmlns:a16="http://schemas.microsoft.com/office/drawing/2014/main" id="{564EAC1F-E0F5-49D2-B481-522D3122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83" y="1752072"/>
            <a:ext cx="4275091" cy="29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6">
            <a:extLst>
              <a:ext uri="{FF2B5EF4-FFF2-40B4-BE49-F238E27FC236}">
                <a16:creationId xmlns:a16="http://schemas.microsoft.com/office/drawing/2014/main" id="{80CB75F0-9C8D-46B5-A83B-F60E86EEF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443" y="4795838"/>
            <a:ext cx="8884106" cy="168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>
                <a:latin typeface="Times New Roman"/>
                <a:cs typeface="Times New Roman"/>
              </a:rPr>
              <a:t>To keep gods happy, Sumerians built impressive ziggurats and offered sacrifices.</a:t>
            </a:r>
            <a:endParaRPr lang="en-US" altLang="en-US" sz="2000" b="1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latin typeface="Times New Roman"/>
                <a:cs typeface="Times New Roman"/>
              </a:rPr>
              <a:t>Technology</a:t>
            </a:r>
            <a:endParaRPr lang="en-US" sz="2000" dirty="0"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latin typeface="Times New Roman"/>
                <a:cs typeface="Times New Roman"/>
              </a:rPr>
              <a:t>Developed arches, columns, ramps, and pyramid shapes for building as well as arithmetic and geometry.</a:t>
            </a:r>
            <a:endParaRPr lang="en-US" altLang="en-US" sz="1600" dirty="0">
              <a:cs typeface="Times New Roman"/>
            </a:endParaRPr>
          </a:p>
          <a:p>
            <a:pPr eaLnBrk="1" hangingPunct="1">
              <a:buFontTx/>
              <a:buNone/>
            </a:pPr>
            <a:endParaRPr lang="en-US" altLang="en-US" sz="2000" dirty="0">
              <a:cs typeface="Times New Roman"/>
            </a:endParaRP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00873A9-A38E-4EF5-ADB6-442F937304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400"/>
              <a:t>Government &amp; Religion: </a:t>
            </a:r>
            <a:endParaRPr lang="en-US" altLang="en-US" sz="4400">
              <a:cs typeface="Times New Roman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C15DD07-9118-40FE-8B68-218F42C25F6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22400" y="1383608"/>
            <a:ext cx="5598356" cy="4113212"/>
          </a:xfrm>
        </p:spPr>
        <p:txBody>
          <a:bodyPr/>
          <a:lstStyle/>
          <a:p>
            <a:endParaRPr lang="en-US" altLang="en-US" sz="2700" dirty="0">
              <a:highlight>
                <a:srgbClr val="FFFF00"/>
              </a:highlight>
              <a:latin typeface="Comic Sans MS"/>
            </a:endParaRPr>
          </a:p>
          <a:p>
            <a:r>
              <a:rPr lang="en-US" altLang="en-US" sz="2700" dirty="0">
                <a:highlight>
                  <a:srgbClr val="FFFF00"/>
                </a:highlight>
                <a:latin typeface="Comic Sans MS"/>
              </a:rPr>
              <a:t>Mesopotamians were polytheistic.</a:t>
            </a:r>
            <a:endParaRPr lang="en-US" dirty="0"/>
          </a:p>
          <a:p>
            <a:pPr marL="556895" lvl="1" indent="-213995"/>
            <a:r>
              <a:rPr lang="en-US" altLang="en-US" sz="2400" dirty="0">
                <a:highlight>
                  <a:srgbClr val="FFFF00"/>
                </a:highlight>
                <a:latin typeface="Comic Sans MS"/>
              </a:rPr>
              <a:t>They worshipped many gods.</a:t>
            </a:r>
          </a:p>
          <a:p>
            <a:pPr marL="556895" lvl="1" indent="-213995"/>
            <a:endParaRPr lang="en-US" altLang="en-US" sz="2400" dirty="0">
              <a:highlight>
                <a:srgbClr val="FFFF00"/>
              </a:highlight>
              <a:latin typeface="Comic Sans MS"/>
            </a:endParaRPr>
          </a:p>
          <a:p>
            <a:r>
              <a:rPr lang="en-US" altLang="en-US" sz="2700" dirty="0">
                <a:latin typeface="Comic Sans MS"/>
              </a:rPr>
              <a:t>Temple priests controlled the earliest governments because they acted as </a:t>
            </a:r>
            <a:r>
              <a:rPr lang="en-US" altLang="en-US" sz="2700" dirty="0"/>
              <a:t>“</a:t>
            </a:r>
            <a:r>
              <a:rPr lang="en-US" altLang="en-US" sz="2700" dirty="0">
                <a:latin typeface="Comic Sans MS"/>
              </a:rPr>
              <a:t>go </a:t>
            </a:r>
            <a:r>
              <a:rPr lang="en-US" altLang="en-US" sz="2700" dirty="0" err="1">
                <a:latin typeface="Comic Sans MS"/>
              </a:rPr>
              <a:t>betweens</a:t>
            </a:r>
            <a:r>
              <a:rPr lang="en-US" altLang="en-US" sz="2700" dirty="0"/>
              <a:t>”</a:t>
            </a:r>
            <a:r>
              <a:rPr lang="en-US" altLang="en-US" sz="2700" dirty="0">
                <a:latin typeface="Comic Sans MS"/>
              </a:rPr>
              <a:t> with the gods.</a:t>
            </a:r>
            <a:br>
              <a:rPr lang="en-US" altLang="en-US" sz="2700" dirty="0">
                <a:latin typeface="Comic Sans MS"/>
              </a:rPr>
            </a:br>
            <a:endParaRPr lang="en-US" altLang="en-US" sz="2700" dirty="0">
              <a:latin typeface="Comic Sans MS"/>
            </a:endParaRPr>
          </a:p>
          <a:p>
            <a:r>
              <a:rPr lang="en-US" altLang="en-US" dirty="0">
                <a:highlight>
                  <a:srgbClr val="FFFF00"/>
                </a:highlight>
                <a:latin typeface="Comic Sans MS"/>
              </a:rPr>
              <a:t>Ziggurat = place of worship + city hall</a:t>
            </a:r>
            <a:br>
              <a:rPr lang="en-US" altLang="en-US" dirty="0">
                <a:highlight>
                  <a:srgbClr val="FFFF00"/>
                </a:highlight>
                <a:latin typeface="Comic Sans MS" panose="030F0702030302020204" pitchFamily="66" charset="0"/>
              </a:rPr>
            </a:br>
            <a:endParaRPr lang="en-US" altLang="en-US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1026" name="Picture 2" descr="Mesopotamian gods_Mesopotamian_gods_2">
            <a:extLst>
              <a:ext uri="{FF2B5EF4-FFF2-40B4-BE49-F238E27FC236}">
                <a16:creationId xmlns:a16="http://schemas.microsoft.com/office/drawing/2014/main" id="{38BC3518-D951-4798-AFBD-2A96C644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08" y="1766889"/>
            <a:ext cx="4771191" cy="33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TowerOfBabel">
            <a:extLst>
              <a:ext uri="{FF2B5EF4-FFF2-40B4-BE49-F238E27FC236}">
                <a16:creationId xmlns:a16="http://schemas.microsoft.com/office/drawing/2014/main" id="{8146D0DD-33BF-4885-AD1C-AA016ACC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23" y="1687115"/>
            <a:ext cx="6858000" cy="517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>
            <a:extLst>
              <a:ext uri="{FF2B5EF4-FFF2-40B4-BE49-F238E27FC236}">
                <a16:creationId xmlns:a16="http://schemas.microsoft.com/office/drawing/2014/main" id="{28BD815A-E6AD-4EF3-9EDB-0E6C673E4B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08023" y="222849"/>
            <a:ext cx="10363200" cy="1143000"/>
          </a:xfrm>
        </p:spPr>
        <p:txBody>
          <a:bodyPr/>
          <a:lstStyle/>
          <a:p>
            <a:pPr algn="ctr" eaLnBrk="1" hangingPunct="1"/>
            <a:r>
              <a:rPr lang="en-US" altLang="en-US" sz="4000" b="1" dirty="0"/>
              <a:t>Tower of Babel</a:t>
            </a: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7FAEFF6-341F-4F3E-AEB8-3239B756B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Hanging gardens of Babylon</a:t>
            </a:r>
          </a:p>
        </p:txBody>
      </p:sp>
      <p:pic>
        <p:nvPicPr>
          <p:cNvPr id="37891" name="Picture 3" descr="hangingardens">
            <a:extLst>
              <a:ext uri="{FF2B5EF4-FFF2-40B4-BE49-F238E27FC236}">
                <a16:creationId xmlns:a16="http://schemas.microsoft.com/office/drawing/2014/main" id="{8565088D-5D7F-437D-814E-57559F68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42" y="1797171"/>
            <a:ext cx="7447515" cy="483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11DF1E7-430F-45FD-B82B-2EF603382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Economic: trade and farming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F100112C-E3DF-4FBA-80A5-6D075664EC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8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highlight>
                  <a:srgbClr val="FFFF00"/>
                </a:highlight>
              </a:rPr>
              <a:t>Sumerians (Mesopotamians) traded with the Egyptians and the Indus Valley civilizations.</a:t>
            </a:r>
            <a:endParaRPr lang="en-US" altLang="en-US" sz="2800" dirty="0">
              <a:highlight>
                <a:srgbClr val="FFFF00"/>
              </a:highlight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In later years, </a:t>
            </a:r>
            <a:r>
              <a:rPr lang="en-US" altLang="en-US" sz="2800" dirty="0">
                <a:highlight>
                  <a:srgbClr val="FFFF00"/>
                </a:highlight>
              </a:rPr>
              <a:t>these trade routes became </a:t>
            </a:r>
            <a:r>
              <a:rPr lang="en-US" altLang="en-US" sz="2800" dirty="0">
                <a:solidFill>
                  <a:srgbClr val="0000CC"/>
                </a:solidFill>
                <a:highlight>
                  <a:srgbClr val="FFFF00"/>
                </a:highlight>
              </a:rPr>
              <a:t>Silk Road</a:t>
            </a:r>
            <a:r>
              <a:rPr lang="en-US" altLang="en-US" sz="2800" dirty="0">
                <a:highlight>
                  <a:srgbClr val="FFFF00"/>
                </a:highlight>
              </a:rPr>
              <a:t>.</a:t>
            </a:r>
            <a:endParaRPr lang="en-US" altLang="en-US" sz="2800" dirty="0">
              <a:highlight>
                <a:srgbClr val="FFFF00"/>
              </a:highlight>
              <a:cs typeface="Times New Roman"/>
            </a:endParaRPr>
          </a:p>
        </p:txBody>
      </p:sp>
      <p:pic>
        <p:nvPicPr>
          <p:cNvPr id="39940" name="Picture 6" descr="macau-europe-tradelink">
            <a:extLst>
              <a:ext uri="{FF2B5EF4-FFF2-40B4-BE49-F238E27FC236}">
                <a16:creationId xmlns:a16="http://schemas.microsoft.com/office/drawing/2014/main" id="{C41CA8FA-FC0E-4D87-8B6E-AB6B8D323636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285" y="2305389"/>
            <a:ext cx="5487365" cy="3500324"/>
          </a:xfrm>
          <a:noFill/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EFB2381-BB9D-4449-9844-92A4FDF52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/>
              <a:t>Sumerians used the wheel</a:t>
            </a:r>
            <a:endParaRPr lang="en-US" altLang="en-US" sz="4000">
              <a:cs typeface="Times New Roman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BFBEA29-2350-4FDC-A52E-0154EB74B2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The wheel was invented by 6000 BCE</a:t>
            </a:r>
            <a:endParaRPr lang="en-US" altLang="en-US" sz="2800">
              <a:cs typeface="Times New Roman"/>
            </a:endParaRPr>
          </a:p>
          <a:p>
            <a:pPr eaLnBrk="1" hangingPunct="1"/>
            <a:r>
              <a:rPr lang="en-US" altLang="en-US" sz="2800"/>
              <a:t>It helped military, farming and trade.</a:t>
            </a:r>
            <a:endParaRPr lang="en-US" altLang="en-US" sz="2800">
              <a:cs typeface="Times New Roman"/>
            </a:endParaRPr>
          </a:p>
          <a:p>
            <a:pPr eaLnBrk="1" hangingPunct="1"/>
            <a:r>
              <a:rPr lang="en-US" altLang="en-US" sz="2800"/>
              <a:t>At right, this is made of wood.</a:t>
            </a:r>
            <a:endParaRPr lang="en-US" altLang="en-US" sz="2800">
              <a:cs typeface="Times New Roman"/>
            </a:endParaRPr>
          </a:p>
        </p:txBody>
      </p:sp>
      <p:pic>
        <p:nvPicPr>
          <p:cNvPr id="41988" name="Picture 6" descr="Early_Sumerian">
            <a:extLst>
              <a:ext uri="{FF2B5EF4-FFF2-40B4-BE49-F238E27FC236}">
                <a16:creationId xmlns:a16="http://schemas.microsoft.com/office/drawing/2014/main" id="{9A3DA4C1-F26C-44FD-9E64-C56BF8593E55}"/>
              </a:ext>
            </a:extLst>
          </p:cNvPr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7971" y="2182417"/>
            <a:ext cx="3658835" cy="4493890"/>
          </a:xfrm>
          <a:noFill/>
        </p:spPr>
      </p:pic>
      <p:pic>
        <p:nvPicPr>
          <p:cNvPr id="41989" name="Picture 7" descr="wheel">
            <a:extLst>
              <a:ext uri="{FF2B5EF4-FFF2-40B4-BE49-F238E27FC236}">
                <a16:creationId xmlns:a16="http://schemas.microsoft.com/office/drawing/2014/main" id="{544F5204-5DA7-4A34-8275-1F799DCC5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64" y="4343400"/>
            <a:ext cx="4739136" cy="188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>
            <a:extLst>
              <a:ext uri="{FF2B5EF4-FFF2-40B4-BE49-F238E27FC236}">
                <a16:creationId xmlns:a16="http://schemas.microsoft.com/office/drawing/2014/main" id="{20786A5C-2057-4056-884D-6A25FE079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/>
              <a:t>Political: Mesopotamian Law</a:t>
            </a:r>
            <a:endParaRPr lang="en-US" altLang="en-US" sz="4000">
              <a:cs typeface="Times New Roman"/>
            </a:endParaRPr>
          </a:p>
        </p:txBody>
      </p:sp>
      <p:sp>
        <p:nvSpPr>
          <p:cNvPr id="44035" name="Rectangle 1027">
            <a:extLst>
              <a:ext uri="{FF2B5EF4-FFF2-40B4-BE49-F238E27FC236}">
                <a16:creationId xmlns:a16="http://schemas.microsoft.com/office/drawing/2014/main" id="{D0A3E596-7FAB-4227-BD51-8197623F49F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highlight>
                  <a:srgbClr val="FFFF00"/>
                </a:highlight>
              </a:rPr>
              <a:t>Hammurabi's Code of Laws</a:t>
            </a:r>
            <a:endParaRPr lang="en-US" altLang="en-US" sz="2800">
              <a:highlight>
                <a:srgbClr val="FFFF00"/>
              </a:highlight>
              <a:cs typeface="Times New Roman"/>
            </a:endParaRPr>
          </a:p>
          <a:p>
            <a:pPr marL="556895" lvl="1" indent="-213995" eaLnBrk="1" hangingPunct="1"/>
            <a:r>
              <a:rPr lang="en-US" altLang="en-US" sz="2500">
                <a:highlight>
                  <a:srgbClr val="FFFF00"/>
                </a:highlight>
              </a:rPr>
              <a:t>“eye for an eye" and "a tooth for a tooth”</a:t>
            </a:r>
            <a:endParaRPr lang="en-US" altLang="en-US" sz="2500">
              <a:highlight>
                <a:srgbClr val="FFFF00"/>
              </a:highlight>
              <a:cs typeface="Times New Roman"/>
            </a:endParaRPr>
          </a:p>
        </p:txBody>
      </p:sp>
      <p:pic>
        <p:nvPicPr>
          <p:cNvPr id="44036" name="Picture 1030" descr="code_hammurabi">
            <a:extLst>
              <a:ext uri="{FF2B5EF4-FFF2-40B4-BE49-F238E27FC236}">
                <a16:creationId xmlns:a16="http://schemas.microsoft.com/office/drawing/2014/main" id="{DAF9DFFC-9A9C-45F5-932E-9669907AB415}"/>
              </a:ext>
            </a:extLst>
          </p:cNvPr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2339" y="1981134"/>
            <a:ext cx="2701797" cy="4393248"/>
          </a:xfrm>
          <a:noFill/>
        </p:spPr>
      </p:pic>
      <p:pic>
        <p:nvPicPr>
          <p:cNvPr id="44037" name="Picture 1031" descr="hammurabi_med">
            <a:extLst>
              <a:ext uri="{FF2B5EF4-FFF2-40B4-BE49-F238E27FC236}">
                <a16:creationId xmlns:a16="http://schemas.microsoft.com/office/drawing/2014/main" id="{34EB90BF-A36B-47AB-B2F2-A1AC4937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76" y="2953109"/>
            <a:ext cx="2019929" cy="34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32" descr="tete_hammurabi">
            <a:extLst>
              <a:ext uri="{FF2B5EF4-FFF2-40B4-BE49-F238E27FC236}">
                <a16:creationId xmlns:a16="http://schemas.microsoft.com/office/drawing/2014/main" id="{2576AF65-3BB0-4357-9D9F-3F281036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46" y="3227719"/>
            <a:ext cx="2007866" cy="308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ECBA75A-5320-475E-AD94-DF78EB88A0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200"/>
              <a:t>Hammurabi ruled Babylon from 1792-1750BCE.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97D4758-1C40-40A9-AEA5-903D59D213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Hammurabi consolidated existing laws to create </a:t>
            </a:r>
            <a:r>
              <a:rPr lang="en-US" altLang="en-US" sz="2800" dirty="0">
                <a:highlight>
                  <a:srgbClr val="FFFF00"/>
                </a:highlight>
              </a:rPr>
              <a:t>the first written law code.</a:t>
            </a:r>
            <a:endParaRPr lang="en-US" altLang="en-US" sz="2800" dirty="0">
              <a:highlight>
                <a:srgbClr val="FFFF00"/>
              </a:highlight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/>
              <a:t>Punishments were based on the crime; however, one’s social class determined the severity of the punishment. Peasants and the upper class received different punishments for similar crimes.</a:t>
            </a:r>
            <a:endParaRPr lang="en-US" altLang="en-US" sz="2800" dirty="0"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/>
              <a:t>Mesopotamians had a patriarchal (male dominated) society.</a:t>
            </a:r>
            <a:endParaRPr lang="en-US" altLang="en-US" sz="2800" dirty="0"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/>
              <a:t>In this particular society, men could sell wives or children to pay off debts.</a:t>
            </a:r>
            <a:endParaRPr lang="en-US" altLang="en-US" sz="2800" dirty="0"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/>
              <a:t>Women were protected by some of Hammurabi’s laws.</a:t>
            </a:r>
            <a:endParaRPr lang="en-US" altLang="en-US" sz="2800" dirty="0"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altLang="en-US" sz="2800" dirty="0">
              <a:cs typeface="Times New Roman"/>
            </a:endParaRP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80E7EE0-3AA4-4C77-B291-D9E3E30702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/>
              <a:t>Phoenicians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44D31EC-41A9-4D68-AE26-C70D544876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8"/>
            <a:ext cx="5774861" cy="4113212"/>
          </a:xfrm>
        </p:spPr>
        <p:txBody>
          <a:bodyPr/>
          <a:lstStyle/>
          <a:p>
            <a:r>
              <a:rPr lang="en-US" altLang="en-US" dirty="0"/>
              <a:t>Traded along the Mediterranean Sea</a:t>
            </a:r>
          </a:p>
          <a:p>
            <a:r>
              <a:rPr lang="en-US" altLang="en-US" dirty="0"/>
              <a:t>Created an alphabet (Greeks later based their alphabet on the Phoenician alphabet)</a:t>
            </a:r>
          </a:p>
          <a:p>
            <a:r>
              <a:rPr lang="en-US" altLang="en-US" dirty="0"/>
              <a:t>Advanced ship building skills</a:t>
            </a:r>
          </a:p>
          <a:p>
            <a:r>
              <a:rPr lang="en-US" altLang="en-US" dirty="0"/>
              <a:t>Purple dye from Murex snails</a:t>
            </a:r>
          </a:p>
        </p:txBody>
      </p:sp>
      <p:pic>
        <p:nvPicPr>
          <p:cNvPr id="2050" name="Picture 2" descr="Image result for phoenician alphabet">
            <a:extLst>
              <a:ext uri="{FF2B5EF4-FFF2-40B4-BE49-F238E27FC236}">
                <a16:creationId xmlns:a16="http://schemas.microsoft.com/office/drawing/2014/main" id="{7494B646-A8BA-470A-AD2E-0FEA6F8C5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87" y="1766888"/>
            <a:ext cx="4585424" cy="246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hoenician alphabet">
            <a:extLst>
              <a:ext uri="{FF2B5EF4-FFF2-40B4-BE49-F238E27FC236}">
                <a16:creationId xmlns:a16="http://schemas.microsoft.com/office/drawing/2014/main" id="{016EC5EB-403A-4245-9220-655F318C4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r="6747" b="21423"/>
          <a:stretch/>
        </p:blipFill>
        <p:spPr bwMode="auto">
          <a:xfrm>
            <a:off x="3346881" y="3903394"/>
            <a:ext cx="3915053" cy="27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050">
            <a:extLst>
              <a:ext uri="{FF2B5EF4-FFF2-40B4-BE49-F238E27FC236}">
                <a16:creationId xmlns:a16="http://schemas.microsoft.com/office/drawing/2014/main" id="{26A7BEE9-ECF6-454B-86CC-F224EEBD7D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 sz="2700"/>
              <a:t>Ur, the capital city of Mesopotamia</a:t>
            </a:r>
            <a:br>
              <a:rPr lang="en-US" altLang="en-US" sz="2700"/>
            </a:br>
            <a:r>
              <a:rPr lang="en-US" altLang="en-US" sz="2700"/>
              <a:t>(</a:t>
            </a:r>
            <a:r>
              <a:rPr lang="en-US" altLang="en-US" sz="2400"/>
              <a:t>Abraham once lived here)</a:t>
            </a:r>
            <a:endParaRPr lang="en-US" altLang="en-US" sz="27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556C43-0EC4-4941-ACF2-D05EC23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51" y="1811684"/>
            <a:ext cx="11082067" cy="4241047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7A96-B451-4FB7-920C-D38875D7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81000"/>
            <a:ext cx="10515600" cy="1143000"/>
          </a:xfrm>
        </p:spPr>
        <p:txBody>
          <a:bodyPr/>
          <a:lstStyle/>
          <a:p>
            <a:r>
              <a:rPr lang="en-US"/>
              <a:t>Neolithic Villages 	             Large Scale Complex Societies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4E0B0-7D01-47C8-B70E-0E1264EC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58" y="1965695"/>
            <a:ext cx="10134600" cy="451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EA527F5-8A7C-4B89-BCF8-9539A78AB44F}"/>
              </a:ext>
            </a:extLst>
          </p:cNvPr>
          <p:cNvSpPr/>
          <p:nvPr/>
        </p:nvSpPr>
        <p:spPr bwMode="auto">
          <a:xfrm>
            <a:off x="4876800" y="953608"/>
            <a:ext cx="14478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40369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Map">
            <a:extLst>
              <a:ext uri="{FF2B5EF4-FFF2-40B4-BE49-F238E27FC236}">
                <a16:creationId xmlns:a16="http://schemas.microsoft.com/office/drawing/2014/main" id="{57DC9515-80B0-4720-9F33-6AC81104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59" y="153840"/>
            <a:ext cx="9321919" cy="658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E5B1BA7-EFA0-4713-9AA4-3FBD5829B1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2831" y="1859014"/>
            <a:ext cx="5829300" cy="857250"/>
          </a:xfrm>
        </p:spPr>
        <p:txBody>
          <a:bodyPr/>
          <a:lstStyle/>
          <a:p>
            <a:pPr algn="ctr" eaLnBrk="1" hangingPunct="1"/>
            <a:r>
              <a:rPr lang="en-US" altLang="en-US" sz="4050" dirty="0">
                <a:solidFill>
                  <a:schemeClr val="tx1"/>
                </a:solidFill>
              </a:rPr>
              <a:t>ANCIENT EGYPT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6115278-F3B2-4554-9FD6-55D0A82AF8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86699" y="3152817"/>
            <a:ext cx="5941565" cy="2165834"/>
          </a:xfrm>
        </p:spPr>
        <p:txBody>
          <a:bodyPr numCol="2"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Nile River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Mummies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Pyramids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Papyrus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Pharaohs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Rameses II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King Tutankhamen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Hieroglyphics </a:t>
            </a:r>
          </a:p>
        </p:txBody>
      </p:sp>
      <p:pic>
        <p:nvPicPr>
          <p:cNvPr id="52228" name="Picture 12" descr="Ancient Ruins 092">
            <a:extLst>
              <a:ext uri="{FF2B5EF4-FFF2-40B4-BE49-F238E27FC236}">
                <a16:creationId xmlns:a16="http://schemas.microsoft.com/office/drawing/2014/main" id="{71750D12-7635-4E4B-8E90-68D52F99319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4706" y="1799899"/>
            <a:ext cx="3258105" cy="4871670"/>
          </a:xfrm>
          <a:noFill/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91EDFA-1DE4-43F5-B261-C85D78DF1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687" y="565211"/>
            <a:ext cx="980094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dirty="0">
                <a:highlight>
                  <a:srgbClr val="00FFFF"/>
                </a:highlight>
              </a:rPr>
              <a:t>SSWH1 Analyze the origins, structures, and interactions of societies in the ancient world from 3500 BCE/BC to 500 BCE/BC.</a:t>
            </a:r>
          </a:p>
          <a:p>
            <a:pPr lvl="1" eaLnBrk="1" hangingPunct="1"/>
            <a:r>
              <a:rPr lang="en-US" sz="1600" dirty="0">
                <a:highlight>
                  <a:srgbClr val="00FFFF"/>
                </a:highlight>
              </a:rPr>
              <a:t> a. Compare and contrast Mesopotamian and Egyptian societies, include: religion, culture, economics, politics, and technology</a:t>
            </a:r>
            <a:endParaRPr lang="en-US" altLang="en-US" sz="1600" kern="0" dirty="0">
              <a:highlight>
                <a:srgbClr val="00FFFF"/>
              </a:highligh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utoUpdateAnimBg="0"/>
      <p:bldP spid="68611" grpId="0" build="p" autoUpdateAnimBg="0" advAuto="3000"/>
      <p:bldP spid="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0EC912B-B5FB-414E-A646-2B584679B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800" dirty="0">
                <a:solidFill>
                  <a:schemeClr val="tx1"/>
                </a:solidFill>
              </a:rPr>
              <a:t>Egyptian Civilization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FD6B2F5-750A-4F66-B361-49AA0C416E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16053" y="1766888"/>
            <a:ext cx="4146548" cy="4113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1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highlight>
                  <a:srgbClr val="FFFF00"/>
                </a:highlight>
              </a:rPr>
              <a:t>King Menes united Upper (southern) and Lower (northern) Egypt around 3100 BCE.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highlight>
                  <a:srgbClr val="FFFF00"/>
                </a:highlight>
              </a:rPr>
              <a:t>Geography: It was centered around the Nile River.</a:t>
            </a:r>
          </a:p>
        </p:txBody>
      </p:sp>
      <p:pic>
        <p:nvPicPr>
          <p:cNvPr id="54276" name="Picture 9" descr="wpsmall01">
            <a:extLst>
              <a:ext uri="{FF2B5EF4-FFF2-40B4-BE49-F238E27FC236}">
                <a16:creationId xmlns:a16="http://schemas.microsoft.com/office/drawing/2014/main" id="{E578A067-A90E-4661-9BA3-6D362C2F4146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7354" y="1865312"/>
            <a:ext cx="5353050" cy="4014788"/>
          </a:xfrm>
          <a:noFill/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BC26827-3F8D-43B2-92D9-14611E0426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4800" dirty="0">
                <a:solidFill>
                  <a:schemeClr val="tx1"/>
                </a:solidFill>
                <a:latin typeface="DN Cursive Bold" pitchFamily="2" charset="0"/>
              </a:rPr>
              <a:t>Egypt: Geography</a:t>
            </a:r>
          </a:p>
        </p:txBody>
      </p:sp>
      <p:pic>
        <p:nvPicPr>
          <p:cNvPr id="56325" name="Picture 5" descr="egypt_mapOld">
            <a:extLst>
              <a:ext uri="{FF2B5EF4-FFF2-40B4-BE49-F238E27FC236}">
                <a16:creationId xmlns:a16="http://schemas.microsoft.com/office/drawing/2014/main" id="{4BBBA7E6-C561-42B0-8668-85C99B43E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01" y="1759888"/>
            <a:ext cx="4219286" cy="501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ulegypt_b">
            <a:extLst>
              <a:ext uri="{FF2B5EF4-FFF2-40B4-BE49-F238E27FC236}">
                <a16:creationId xmlns:a16="http://schemas.microsoft.com/office/drawing/2014/main" id="{FC3D2892-2444-4ECD-8770-8294D7C7E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17" y="1761837"/>
            <a:ext cx="4285673" cy="50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BA0934D-541C-4351-851E-5422E82B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9308" y="4588525"/>
            <a:ext cx="247350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u="sng" kern="0" dirty="0">
                <a:solidFill>
                  <a:schemeClr val="tx1"/>
                </a:solidFill>
                <a:latin typeface="DN Cursive Bold" pitchFamily="2" charset="0"/>
              </a:rPr>
              <a:t>Lower Egypt </a:t>
            </a:r>
            <a:r>
              <a:rPr lang="en-US" altLang="en-US" sz="2800" kern="0" dirty="0">
                <a:solidFill>
                  <a:schemeClr val="tx1"/>
                </a:solidFill>
                <a:latin typeface="DN Cursive Bold" pitchFamily="2" charset="0"/>
              </a:rPr>
              <a:t> near delta</a:t>
            </a:r>
          </a:p>
          <a:p>
            <a:endParaRPr lang="en-US" altLang="en-US" sz="2800" kern="0" dirty="0">
              <a:solidFill>
                <a:schemeClr val="tx1"/>
              </a:solidFill>
              <a:latin typeface="DN Cursive Bold" pitchFamily="2" charset="0"/>
            </a:endParaRPr>
          </a:p>
          <a:p>
            <a:pPr algn="ctr"/>
            <a:br>
              <a:rPr lang="en-US" altLang="en-US" sz="2800" kern="0" dirty="0">
                <a:solidFill>
                  <a:schemeClr val="tx1"/>
                </a:solidFill>
                <a:latin typeface="DN Cursive Bold" pitchFamily="2" charset="0"/>
              </a:rPr>
            </a:br>
            <a:r>
              <a:rPr lang="en-US" altLang="en-US" sz="2800" u="sng" kern="0" dirty="0">
                <a:solidFill>
                  <a:schemeClr val="tx1"/>
                </a:solidFill>
                <a:latin typeface="DN Cursive Bold" pitchFamily="2" charset="0"/>
              </a:rPr>
              <a:t>Upper Egypt </a:t>
            </a:r>
            <a:r>
              <a:rPr lang="en-US" altLang="en-US" sz="2800" kern="0" dirty="0">
                <a:solidFill>
                  <a:schemeClr val="tx1"/>
                </a:solidFill>
                <a:latin typeface="DN Cursive Bold" pitchFamily="2" charset="0"/>
              </a:rPr>
              <a:t> middle Nile + highlands</a:t>
            </a: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2EC37FA-1593-4D48-B625-57CF177F4E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4400" dirty="0">
                <a:solidFill>
                  <a:schemeClr val="tx1"/>
                </a:solidFill>
                <a:latin typeface="DN Cursive Bold" pitchFamily="2" charset="0"/>
              </a:rPr>
              <a:t>Egypt: Geography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7881B88-D2F8-4CA2-8916-345DBD8B28F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09965" y="2182417"/>
            <a:ext cx="5113448" cy="42945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u="sng" dirty="0"/>
              <a:t>The Nile River flows north </a:t>
            </a:r>
            <a:r>
              <a:rPr lang="en-US" altLang="en-US" sz="2800" dirty="0"/>
              <a:t>over 4,100 miles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It is the longest river in the world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People settled on a narrow strip of land along the Nile.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highlight>
                  <a:srgbClr val="FFFF00"/>
                </a:highlight>
              </a:rPr>
              <a:t>The Nile flooded regularly</a:t>
            </a:r>
            <a:r>
              <a:rPr lang="en-US" altLang="en-US" sz="2800" dirty="0"/>
              <a:t>, causing the Egyptians to view the universe as a regular and orderly place. 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AB3B3644-4933-4788-A42A-05D26EA39F2E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6430568" y="2182417"/>
            <a:ext cx="2859881" cy="3084909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1200"/>
          </a:p>
        </p:txBody>
      </p:sp>
      <p:pic>
        <p:nvPicPr>
          <p:cNvPr id="57349" name="Picture 5" descr="egyptMAP">
            <a:extLst>
              <a:ext uri="{FF2B5EF4-FFF2-40B4-BE49-F238E27FC236}">
                <a16:creationId xmlns:a16="http://schemas.microsoft.com/office/drawing/2014/main" id="{C3795FF2-2BB5-4028-B051-2DAEC1DD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72" y="1781433"/>
            <a:ext cx="4241800" cy="494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5761CA7-1F05-43AE-9C4A-4AD485041B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6836" y="466436"/>
            <a:ext cx="5375564" cy="1143000"/>
          </a:xfrm>
        </p:spPr>
        <p:txBody>
          <a:bodyPr/>
          <a:lstStyle/>
          <a:p>
            <a:pPr algn="ctr">
              <a:defRPr/>
            </a:pPr>
            <a:r>
              <a:rPr lang="en-US" altLang="en-US" sz="4400" dirty="0">
                <a:solidFill>
                  <a:schemeClr val="tx1"/>
                </a:solidFill>
                <a:latin typeface="DN Cursive Bold" pitchFamily="2" charset="0"/>
              </a:rPr>
              <a:t>Egypt: Geography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83F471B-8A0C-485D-B9DA-EB289A3679A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26836" y="2182417"/>
            <a:ext cx="4569114" cy="4209147"/>
          </a:xfrm>
        </p:spPr>
        <p:txBody>
          <a:bodyPr/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Early history reveals that Egypt was spared the constant warfare that plagued the Fertile Crescent.</a:t>
            </a:r>
          </a:p>
          <a:p>
            <a:endParaRPr lang="en-US" altLang="en-US" sz="2800" dirty="0">
              <a:latin typeface="Comic Sans MS" panose="030F0702030302020204" pitchFamily="66" charset="0"/>
            </a:endParaRPr>
          </a:p>
          <a:p>
            <a:r>
              <a:rPr lang="en-US" altLang="en-US" sz="2800" dirty="0">
                <a:highlight>
                  <a:srgbClr val="FFFF00"/>
                </a:highlight>
                <a:latin typeface="Comic Sans MS" panose="030F0702030302020204" pitchFamily="66" charset="0"/>
              </a:rPr>
              <a:t>Natural boundaries protected from Egypt invaders</a:t>
            </a:r>
            <a:r>
              <a:rPr lang="en-US" altLang="en-US" sz="28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616F6F96-5102-44C2-91D1-BB40442594E0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6430568" y="2182417"/>
            <a:ext cx="2859881" cy="3084909"/>
          </a:xfrm>
        </p:spPr>
        <p:txBody>
          <a:bodyPr/>
          <a:lstStyle/>
          <a:p>
            <a:endParaRPr lang="en-US" altLang="en-US" sz="2100"/>
          </a:p>
        </p:txBody>
      </p:sp>
      <p:pic>
        <p:nvPicPr>
          <p:cNvPr id="58373" name="Picture 5" descr="Egypt_physical">
            <a:extLst>
              <a:ext uri="{FF2B5EF4-FFF2-40B4-BE49-F238E27FC236}">
                <a16:creationId xmlns:a16="http://schemas.microsoft.com/office/drawing/2014/main" id="{FF025904-59E1-4C0D-89FA-273E10C5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37" y="257752"/>
            <a:ext cx="5146224" cy="634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E58829C-AFEE-4492-90F7-9720CA4CC2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4800" dirty="0">
                <a:solidFill>
                  <a:schemeClr val="tx1"/>
                </a:solidFill>
              </a:rPr>
              <a:t>Egypt: Political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29EBB15B-4544-4494-9A1B-876A503293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63471" y="1766888"/>
            <a:ext cx="4947803" cy="4113212"/>
          </a:xfrm>
        </p:spPr>
        <p:txBody>
          <a:bodyPr/>
          <a:lstStyle/>
          <a:p>
            <a:pPr>
              <a:defRPr/>
            </a:pPr>
            <a:r>
              <a:rPr lang="en-US" altLang="en-US" sz="2100" dirty="0"/>
              <a:t>Egypt’s political organization evolved from a pattern of small states ruled by local kings to the emergence of a large, unified Egyptian state around 3100BCE.</a:t>
            </a:r>
          </a:p>
          <a:p>
            <a:pPr>
              <a:defRPr/>
            </a:pPr>
            <a:r>
              <a:rPr lang="en-US" altLang="en-US" sz="2100" dirty="0">
                <a:highlight>
                  <a:srgbClr val="FFFF00"/>
                </a:highlight>
              </a:rPr>
              <a:t>Historians organize Egyptian history into </a:t>
            </a:r>
            <a:r>
              <a:rPr lang="en-US" altLang="en-US" sz="2100" dirty="0"/>
              <a:t>a series of thirty dynasties falling into </a:t>
            </a:r>
            <a:r>
              <a:rPr lang="en-US" altLang="en-US" sz="2100" dirty="0">
                <a:highlight>
                  <a:srgbClr val="FFFF00"/>
                </a:highlight>
              </a:rPr>
              <a:t>three longer periods: the Old, Middle, and New Kingdoms</a:t>
            </a:r>
            <a:r>
              <a:rPr lang="en-US" altLang="en-US" sz="2100" dirty="0"/>
              <a:t>.</a:t>
            </a:r>
          </a:p>
          <a:p>
            <a:pPr>
              <a:defRPr/>
            </a:pPr>
            <a:r>
              <a:rPr lang="en-US" altLang="en-US" sz="2100" dirty="0"/>
              <a:t>These three periods were divided by periods of political fragmentation and chaos.</a:t>
            </a:r>
          </a:p>
        </p:txBody>
      </p:sp>
      <p:pic>
        <p:nvPicPr>
          <p:cNvPr id="3074" name="Picture 2" descr="Image result for egyptian periods">
            <a:extLst>
              <a:ext uri="{FF2B5EF4-FFF2-40B4-BE49-F238E27FC236}">
                <a16:creationId xmlns:a16="http://schemas.microsoft.com/office/drawing/2014/main" id="{B6CE9AB0-DEAC-4631-9D82-B2AC03A07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r="1608"/>
          <a:stretch/>
        </p:blipFill>
        <p:spPr bwMode="auto">
          <a:xfrm>
            <a:off x="5911275" y="1766888"/>
            <a:ext cx="6179126" cy="478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4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egyptian social order">
            <a:extLst>
              <a:ext uri="{FF2B5EF4-FFF2-40B4-BE49-F238E27FC236}">
                <a16:creationId xmlns:a16="http://schemas.microsoft.com/office/drawing/2014/main" id="{070BA6AD-8F82-4DDA-A450-14CAFD83F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4123" r="1233" b="2379"/>
          <a:stretch/>
        </p:blipFill>
        <p:spPr bwMode="auto">
          <a:xfrm>
            <a:off x="2139820" y="563678"/>
            <a:ext cx="7912359" cy="57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D64B73E-0311-49B2-9964-6EB0E34993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92645" y="357382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altLang="en-US" sz="3000" dirty="0">
                <a:solidFill>
                  <a:schemeClr val="tx1"/>
                </a:solidFill>
                <a:highlight>
                  <a:srgbClr val="FFFF00"/>
                </a:highlight>
              </a:rPr>
              <a:t>Pharaohs ruled Ancient Egypt.</a:t>
            </a:r>
            <a:br>
              <a:rPr lang="en-US" altLang="en-US" sz="30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en-US" altLang="en-US" sz="3000" dirty="0">
                <a:solidFill>
                  <a:schemeClr val="tx1"/>
                </a:solidFill>
                <a:highlight>
                  <a:srgbClr val="FFFF00"/>
                </a:highlight>
              </a:rPr>
              <a:t>They were thought of </a:t>
            </a:r>
            <a:r>
              <a:rPr lang="en-US" altLang="en-US" sz="3000" b="1" u="sng" dirty="0">
                <a:solidFill>
                  <a:schemeClr val="tx1"/>
                </a:solidFill>
                <a:highlight>
                  <a:srgbClr val="FFFF00"/>
                </a:highlight>
              </a:rPr>
              <a:t>as</a:t>
            </a:r>
            <a:r>
              <a:rPr lang="en-US" altLang="en-US" sz="3000" dirty="0">
                <a:solidFill>
                  <a:schemeClr val="tx1"/>
                </a:solidFill>
                <a:highlight>
                  <a:srgbClr val="FFFF00"/>
                </a:highlight>
              </a:rPr>
              <a:t> gods.</a:t>
            </a:r>
          </a:p>
        </p:txBody>
      </p:sp>
      <p:pic>
        <p:nvPicPr>
          <p:cNvPr id="60419" name="Picture 5" descr="Tut_Main_Ad">
            <a:extLst>
              <a:ext uri="{FF2B5EF4-FFF2-40B4-BE49-F238E27FC236}">
                <a16:creationId xmlns:a16="http://schemas.microsoft.com/office/drawing/2014/main" id="{79E0F5EC-0168-4E37-B32D-F48617EF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27" y="1214632"/>
            <a:ext cx="4488873" cy="546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 descr="Photograph:Ramses II, upper portion of a granite figure from Thebes, 1250 BC; in the British Museum.">
            <a:extLst>
              <a:ext uri="{FF2B5EF4-FFF2-40B4-BE49-F238E27FC236}">
                <a16:creationId xmlns:a16="http://schemas.microsoft.com/office/drawing/2014/main" id="{94CA54C2-2246-4C6F-B672-8EB7D257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4" y="124190"/>
            <a:ext cx="5198918" cy="65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F70C29E-803F-45E0-9FAD-E861ECE6AE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2" y="457488"/>
            <a:ext cx="5829300" cy="857250"/>
          </a:xfrm>
        </p:spPr>
        <p:txBody>
          <a:bodyPr/>
          <a:lstStyle/>
          <a:p>
            <a:pPr algn="ctr"/>
            <a:r>
              <a:rPr lang="en-US" altLang="en-US" sz="4800" dirty="0">
                <a:solidFill>
                  <a:schemeClr val="tx1"/>
                </a:solidFill>
              </a:rPr>
              <a:t>Egypt: Religion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72D1A109-4F18-4AC7-8BFE-21DD66602C7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73018" y="2182415"/>
            <a:ext cx="4808682" cy="4338457"/>
          </a:xfrm>
        </p:spPr>
        <p:txBody>
          <a:bodyPr/>
          <a:lstStyle/>
          <a:p>
            <a:r>
              <a:rPr lang="en-US" altLang="en-US" sz="2000" dirty="0"/>
              <a:t>Egyptians believed kings or pharaohs ruled even after death!!</a:t>
            </a:r>
          </a:p>
          <a:p>
            <a:r>
              <a:rPr lang="en-US" altLang="en-US" sz="2000" dirty="0"/>
              <a:t>They believed in an eternal life force called </a:t>
            </a:r>
            <a:r>
              <a:rPr lang="en-US" altLang="en-US" sz="2000" i="1" dirty="0"/>
              <a:t>ka.</a:t>
            </a:r>
          </a:p>
          <a:p>
            <a:r>
              <a:rPr lang="en-US" altLang="en-US" sz="2000" dirty="0"/>
              <a:t>The death of a pharaoh was thought to be the beginning of his journey back to the land of the gods.</a:t>
            </a:r>
          </a:p>
          <a:p>
            <a:r>
              <a:rPr lang="en-US" altLang="en-US" sz="2000" dirty="0"/>
              <a:t>Funeral rites and proper preservation of the body were of tremendous importance.</a:t>
            </a:r>
          </a:p>
          <a:p>
            <a:r>
              <a:rPr lang="en-US" altLang="en-US" sz="2000" dirty="0">
                <a:highlight>
                  <a:srgbClr val="FFFF00"/>
                </a:highlight>
              </a:rPr>
              <a:t>Pyramids were built as tombs for pharaohs.</a:t>
            </a:r>
          </a:p>
          <a:p>
            <a:pPr>
              <a:buFontTx/>
              <a:buNone/>
            </a:pPr>
            <a:endParaRPr lang="en-US" altLang="en-US" sz="1800" dirty="0"/>
          </a:p>
        </p:txBody>
      </p:sp>
      <p:pic>
        <p:nvPicPr>
          <p:cNvPr id="61444" name="Picture 5" descr="mlw_0001_0002_0_img0066">
            <a:extLst>
              <a:ext uri="{FF2B5EF4-FFF2-40B4-BE49-F238E27FC236}">
                <a16:creationId xmlns:a16="http://schemas.microsoft.com/office/drawing/2014/main" id="{EB6AF153-8222-44D3-91C3-1EE2FEDE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60" y="109035"/>
            <a:ext cx="3314700" cy="272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age result for great pyramids">
            <a:extLst>
              <a:ext uri="{FF2B5EF4-FFF2-40B4-BE49-F238E27FC236}">
                <a16:creationId xmlns:a16="http://schemas.microsoft.com/office/drawing/2014/main" id="{7D85D9E3-A418-469A-8CBE-9DD90C02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5637"/>
            <a:ext cx="5933221" cy="37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93D4633-B9B3-4C60-AD0C-F26F0634D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5610" y="1886779"/>
            <a:ext cx="9449989" cy="857250"/>
          </a:xfrm>
        </p:spPr>
        <p:txBody>
          <a:bodyPr/>
          <a:lstStyle/>
          <a:p>
            <a:pPr eaLnBrk="1" hangingPunct="1"/>
            <a:r>
              <a:rPr lang="en-US" altLang="en-US" sz="3600"/>
              <a:t>ANCIENT MESOPOTAMIA 3500-1600 B.C.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D196C31-5E26-4CE5-AB8E-74615D301A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08811" y="3259824"/>
            <a:ext cx="3618310" cy="3273861"/>
          </a:xfrm>
        </p:spPr>
        <p:txBody>
          <a:bodyPr/>
          <a:lstStyle/>
          <a:p>
            <a:pPr eaLnBrk="1" hangingPunct="1"/>
            <a:r>
              <a:rPr lang="en-US" altLang="en-US" sz="2100">
                <a:highlight>
                  <a:srgbClr val="FFFF00"/>
                </a:highlight>
              </a:rPr>
              <a:t>Oldest known civilization</a:t>
            </a:r>
            <a:endParaRPr lang="en-US" altLang="en-US" sz="2100">
              <a:highlight>
                <a:srgbClr val="FFFF00"/>
              </a:highlight>
              <a:cs typeface="Times New Roman"/>
            </a:endParaRPr>
          </a:p>
          <a:p>
            <a:pPr eaLnBrk="1" hangingPunct="1"/>
            <a:r>
              <a:rPr lang="en-US" altLang="en-US" sz="2100">
                <a:highlight>
                  <a:srgbClr val="FFFF00"/>
                </a:highlight>
              </a:rPr>
              <a:t>Mesopotamia means “land between the rivers.”</a:t>
            </a:r>
            <a:endParaRPr lang="en-US" altLang="en-US" sz="2100">
              <a:highlight>
                <a:srgbClr val="FFFF00"/>
              </a:highlight>
              <a:cs typeface="Times New Roman"/>
            </a:endParaRPr>
          </a:p>
          <a:p>
            <a:pPr eaLnBrk="1" hangingPunct="1"/>
            <a:r>
              <a:rPr lang="en-US" altLang="en-US" sz="2100"/>
              <a:t>Developed in the “</a:t>
            </a:r>
            <a:r>
              <a:rPr lang="en-US" altLang="en-US" sz="2100">
                <a:highlight>
                  <a:srgbClr val="FFFF00"/>
                </a:highlight>
              </a:rPr>
              <a:t>Fertile Crescent” </a:t>
            </a:r>
            <a:endParaRPr lang="en-US" altLang="en-US" sz="2100">
              <a:cs typeface="Times New Roman"/>
            </a:endParaRPr>
          </a:p>
          <a:p>
            <a:pPr eaLnBrk="1" hangingPunct="1"/>
            <a:r>
              <a:rPr lang="en-US" altLang="en-US" sz="2100"/>
              <a:t>Ziggurat (right)</a:t>
            </a:r>
          </a:p>
          <a:p>
            <a:pPr eaLnBrk="1" hangingPunct="1"/>
            <a:r>
              <a:rPr lang="en-US" altLang="en-US" sz="2100"/>
              <a:t>Hanging gardens</a:t>
            </a:r>
          </a:p>
          <a:p>
            <a:pPr eaLnBrk="1" hangingPunct="1"/>
            <a:endParaRPr lang="en-US" altLang="en-US" sz="2100"/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5D839E23-AE25-430A-B1B7-9852AED20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02682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180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47DF67A-905A-41AA-AC9B-10BF52376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60487"/>
            <a:ext cx="9829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highlight>
                  <a:srgbClr val="66FFFF"/>
                </a:highlight>
              </a:rPr>
              <a:t>SSWH1 Analyze the origins, structures, and interactions of societies in the ancient world from 3500 BCE/BC to 500 BCE/BC.</a:t>
            </a:r>
          </a:p>
          <a:p>
            <a:pPr lvl="1" eaLnBrk="1" hangingPunct="1"/>
            <a:r>
              <a:rPr lang="en-US" sz="1800">
                <a:highlight>
                  <a:srgbClr val="66FFFF"/>
                </a:highlight>
              </a:rPr>
              <a:t> a. Compare and contrast Mesopotamian and Egyptian societies, include: religion, culture, economics, politics, and technology</a:t>
            </a:r>
            <a:endParaRPr lang="en-US" altLang="en-US" sz="1800" kern="0">
              <a:highlight>
                <a:srgbClr val="66FFFF"/>
              </a:highlight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73B1943-BA8E-498D-8126-419395451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65" y="2863920"/>
            <a:ext cx="6324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utoUpdateAnimBg="0"/>
      <p:bldP spid="67587" grpId="0" build="p" autoUpdateAnimBg="0" advAuto="3000"/>
      <p:bldP spid="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89F006FF-08C3-4BCE-863D-B836A60CC7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4800" dirty="0">
                <a:solidFill>
                  <a:schemeClr val="tx1"/>
                </a:solidFill>
              </a:rPr>
              <a:t>Egypt: Religion </a:t>
            </a:r>
          </a:p>
        </p:txBody>
      </p:sp>
      <p:sp>
        <p:nvSpPr>
          <p:cNvPr id="62467" name="Rectangle 5">
            <a:extLst>
              <a:ext uri="{FF2B5EF4-FFF2-40B4-BE49-F238E27FC236}">
                <a16:creationId xmlns:a16="http://schemas.microsoft.com/office/drawing/2014/main" id="{F636DF9C-4958-43D1-A7F8-4DC2B91430C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48510" y="2182417"/>
            <a:ext cx="4971330" cy="414449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100" dirty="0"/>
              <a:t>Egyptians had a cyclical view of nature.</a:t>
            </a:r>
          </a:p>
          <a:p>
            <a:pPr>
              <a:lnSpc>
                <a:spcPct val="80000"/>
              </a:lnSpc>
            </a:pPr>
            <a:r>
              <a:rPr lang="en-US" altLang="en-US" sz="2100" dirty="0"/>
              <a:t>2 of the most important gods were Re (sun god) and Osiris (Underworld)</a:t>
            </a:r>
          </a:p>
          <a:p>
            <a:pPr>
              <a:lnSpc>
                <a:spcPct val="80000"/>
              </a:lnSpc>
            </a:pPr>
            <a:r>
              <a:rPr lang="en-US" altLang="en-US" sz="2100" dirty="0"/>
              <a:t>Egyptians constructed fabulous temples for offerings and festivals.</a:t>
            </a:r>
          </a:p>
        </p:txBody>
      </p:sp>
      <p:sp>
        <p:nvSpPr>
          <p:cNvPr id="62468" name="Rectangle 6">
            <a:extLst>
              <a:ext uri="{FF2B5EF4-FFF2-40B4-BE49-F238E27FC236}">
                <a16:creationId xmlns:a16="http://schemas.microsoft.com/office/drawing/2014/main" id="{B5782F64-FAF2-4254-A3A1-819829DBC7D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48510" y="3771073"/>
            <a:ext cx="4645890" cy="201089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dirty="0"/>
              <a:t>Egyptians generally believed in magic and in an afterlife.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Tombs (pyramids) were usually built at the edge of the desert to avoid using arable land.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Concern with an afterlife inspired mummification before burial.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The quality of each tomb reflected the social status of the deceased.</a:t>
            </a:r>
          </a:p>
        </p:txBody>
      </p:sp>
      <p:pic>
        <p:nvPicPr>
          <p:cNvPr id="5122" name="Picture 2" descr="Image result for full body king tut sarcophagus">
            <a:extLst>
              <a:ext uri="{FF2B5EF4-FFF2-40B4-BE49-F238E27FC236}">
                <a16:creationId xmlns:a16="http://schemas.microsoft.com/office/drawing/2014/main" id="{2D9AB87C-F5D7-40EF-96AD-B1760218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82417"/>
            <a:ext cx="6019571" cy="40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EFA7D3-71A8-4A3F-A475-6BF9A6021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840" y="6300517"/>
            <a:ext cx="4645890" cy="35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s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s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s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s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altLang="en-US" sz="1800" kern="0" dirty="0"/>
              <a:t>King </a:t>
            </a:r>
            <a:r>
              <a:rPr lang="en-US" altLang="en-US" sz="1800" kern="0" dirty="0" err="1"/>
              <a:t>Tut’s</a:t>
            </a:r>
            <a:r>
              <a:rPr lang="en-US" altLang="en-US" sz="1800" kern="0" dirty="0"/>
              <a:t> Tomb</a:t>
            </a:r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8075487-1B5F-4E48-B91B-46BF6A202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5400" dirty="0">
                <a:solidFill>
                  <a:schemeClr val="tx1"/>
                </a:solidFill>
              </a:rPr>
              <a:t>Pyramids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AB866DA3-DD38-48C2-86A9-7B13145FA58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751781" y="2171700"/>
            <a:ext cx="5098473" cy="436602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These are the Giza pyramids (the most famous).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These were constructed between 2550 and 2490BCE.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They were amazing engineers, considering they didn’t even have the wheel like Mesopotamians.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The main function of the pyramids were to act as tombs</a:t>
            </a:r>
          </a:p>
        </p:txBody>
      </p:sp>
      <p:pic>
        <p:nvPicPr>
          <p:cNvPr id="63492" name="Picture 6" descr="Site">
            <a:extLst>
              <a:ext uri="{FF2B5EF4-FFF2-40B4-BE49-F238E27FC236}">
                <a16:creationId xmlns:a16="http://schemas.microsoft.com/office/drawing/2014/main" id="{72D9AD74-32DB-4FEC-8AEE-0F5E250473A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2363" y="2110978"/>
            <a:ext cx="5183687" cy="4366022"/>
          </a:xfrm>
          <a:noFill/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1E7B1C4A-AC03-445F-9C66-F50D643840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chemeClr val="tx1"/>
                </a:solidFill>
              </a:rPr>
              <a:t>What did King Tut look like?</a:t>
            </a:r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47B4A301-0DD6-454B-A1CB-D271E9D0337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434138" y="2182417"/>
            <a:ext cx="5351461" cy="4024419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Using computers, this image was reconstructed using his remains.</a:t>
            </a:r>
          </a:p>
        </p:txBody>
      </p:sp>
      <p:pic>
        <p:nvPicPr>
          <p:cNvPr id="65540" name="Picture 7" descr="tutreconstrc">
            <a:extLst>
              <a:ext uri="{FF2B5EF4-FFF2-40B4-BE49-F238E27FC236}">
                <a16:creationId xmlns:a16="http://schemas.microsoft.com/office/drawing/2014/main" id="{7AC1490D-7179-4E22-949F-6CC3851C0B5E}"/>
              </a:ext>
            </a:extLst>
          </p:cNvPr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892" y="2574132"/>
            <a:ext cx="4213948" cy="3395400"/>
          </a:xfrm>
          <a:noFill/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67C396C-9FCF-492B-AF21-5737F985E9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2400" y="381000"/>
            <a:ext cx="3483047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tx1"/>
                </a:solidFill>
              </a:rPr>
              <a:t>Mummies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5145E68-777E-4BFF-82BB-8A85FBBD5FE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Egyptians who could afford to do so would have themselves mummified.</a:t>
            </a:r>
          </a:p>
          <a:p>
            <a:pPr eaLnBrk="1" hangingPunct="1"/>
            <a:r>
              <a:rPr lang="en-US" altLang="en-US" sz="2800" dirty="0"/>
              <a:t>They believed in a better afterlife if their body was preserved.</a:t>
            </a:r>
          </a:p>
        </p:txBody>
      </p:sp>
      <p:pic>
        <p:nvPicPr>
          <p:cNvPr id="67588" name="Picture 6" descr="mummyintomb">
            <a:extLst>
              <a:ext uri="{FF2B5EF4-FFF2-40B4-BE49-F238E27FC236}">
                <a16:creationId xmlns:a16="http://schemas.microsoft.com/office/drawing/2014/main" id="{78DB8BF7-CF42-4DD5-A995-064F5BCC52D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9709" y="69274"/>
            <a:ext cx="4525817" cy="6788726"/>
          </a:xfrm>
          <a:noFill/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113A0AE2-5698-4D6F-84D9-D50B0D8642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29690" y="416192"/>
            <a:ext cx="6225309" cy="742950"/>
          </a:xfrm>
        </p:spPr>
        <p:txBody>
          <a:bodyPr/>
          <a:lstStyle/>
          <a:p>
            <a:r>
              <a:rPr lang="en-US" altLang="en-US" sz="1600" dirty="0">
                <a:solidFill>
                  <a:schemeClr val="bg1"/>
                </a:solidFill>
                <a:latin typeface="Rockwell" panose="02060603020205020403" pitchFamily="18" charset="0"/>
              </a:rPr>
              <a:t>The afterlife was very important to Egyptians. </a:t>
            </a:r>
            <a:br>
              <a:rPr lang="en-US" altLang="en-US" sz="16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altLang="en-US" sz="1600" dirty="0">
                <a:solidFill>
                  <a:schemeClr val="bg1"/>
                </a:solidFill>
                <a:latin typeface="Rockwell" panose="02060603020205020403" pitchFamily="18" charset="0"/>
              </a:rPr>
              <a:t>Bodies were extremely well preserved.</a:t>
            </a:r>
            <a:br>
              <a:rPr lang="en-US" altLang="en-US" sz="16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altLang="en-US" sz="1600" dirty="0">
                <a:solidFill>
                  <a:schemeClr val="bg1"/>
                </a:solidFill>
                <a:latin typeface="Rockwell" panose="02060603020205020403" pitchFamily="18" charset="0"/>
              </a:rPr>
              <a:t>Embalmers were so skillful that mummies still had their hair, skin and teeth.</a:t>
            </a:r>
          </a:p>
        </p:txBody>
      </p:sp>
      <p:pic>
        <p:nvPicPr>
          <p:cNvPr id="69635" name="Picture 6" descr="Bacteria and viruses have infected humans for thousands of years. Some Egyptian mummies bear scars or other evidence of viral disease.">
            <a:extLst>
              <a:ext uri="{FF2B5EF4-FFF2-40B4-BE49-F238E27FC236}">
                <a16:creationId xmlns:a16="http://schemas.microsoft.com/office/drawing/2014/main" id="{9B7F2360-BF4D-49FF-BFE7-B7128591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38" y="3559851"/>
            <a:ext cx="4812143" cy="320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7" descr="Egyptian Mummy">
            <a:extLst>
              <a:ext uri="{FF2B5EF4-FFF2-40B4-BE49-F238E27FC236}">
                <a16:creationId xmlns:a16="http://schemas.microsoft.com/office/drawing/2014/main" id="{268FB770-0C3E-4D15-BB48-451995EE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11" y="914923"/>
            <a:ext cx="4908015" cy="25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240px-Mummy_in_Vatican">
            <a:extLst>
              <a:ext uri="{FF2B5EF4-FFF2-40B4-BE49-F238E27FC236}">
                <a16:creationId xmlns:a16="http://schemas.microsoft.com/office/drawing/2014/main" id="{6F7BB26B-1C0F-4C6A-8796-4663AAFA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3" y="163944"/>
            <a:ext cx="3860801" cy="660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78DE888-4EA6-4FC6-B2CD-631D0BEE72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65646" y="228600"/>
            <a:ext cx="5829300" cy="457200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Tomb of Amenhotep II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DE92977-DBA3-4800-8D0E-6E742A2CC82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0660" name="Picture 4" descr="3_Mummies_Tomb_of_Amenhotep_II_sm">
            <a:extLst>
              <a:ext uri="{FF2B5EF4-FFF2-40B4-BE49-F238E27FC236}">
                <a16:creationId xmlns:a16="http://schemas.microsoft.com/office/drawing/2014/main" id="{6770A34F-BBE6-4399-9770-CE948963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64" y="651312"/>
            <a:ext cx="8900390" cy="609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2A5535D2-9945-425E-8FCB-5F6372FF30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1728" y="498498"/>
            <a:ext cx="6858000" cy="85725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Canopic jars stored organs</a:t>
            </a:r>
          </a:p>
        </p:txBody>
      </p:sp>
      <p:pic>
        <p:nvPicPr>
          <p:cNvPr id="71683" name="Picture 3" descr="Tutankhamun's canopic chest and lids in the form of human heads">
            <a:extLst>
              <a:ext uri="{FF2B5EF4-FFF2-40B4-BE49-F238E27FC236}">
                <a16:creationId xmlns:a16="http://schemas.microsoft.com/office/drawing/2014/main" id="{3F1E9A12-BCD4-46A8-8D68-2A3BAAE7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7" y="2057401"/>
            <a:ext cx="4646830" cy="34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Canopic Jars">
            <a:extLst>
              <a:ext uri="{FF2B5EF4-FFF2-40B4-BE49-F238E27FC236}">
                <a16:creationId xmlns:a16="http://schemas.microsoft.com/office/drawing/2014/main" id="{711B93BF-AEBB-4784-BED3-9156F694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1" y="588017"/>
            <a:ext cx="4646830" cy="34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canopic_jars_4in_lg">
            <a:extLst>
              <a:ext uri="{FF2B5EF4-FFF2-40B4-BE49-F238E27FC236}">
                <a16:creationId xmlns:a16="http://schemas.microsoft.com/office/drawing/2014/main" id="{1E61CBB8-0B71-41DA-8962-5D28BE74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09811"/>
            <a:ext cx="4738255" cy="274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FC6A2EF-8C08-48DC-90DF-0FF5CCDE2B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en-US" altLang="en-US" b="1">
                <a:solidFill>
                  <a:schemeClr val="bg1"/>
                </a:solidFill>
                <a:latin typeface="Monotype Corsiva" panose="03010101010201010101" pitchFamily="66" charset="0"/>
              </a:rPr>
            </a:br>
            <a:endParaRPr lang="en-US" altLang="en-US" sz="3000">
              <a:solidFill>
                <a:schemeClr val="bg1"/>
              </a:solidFill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A741460-049A-427A-8672-4A436282658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22400" y="1828800"/>
            <a:ext cx="9291782" cy="1200150"/>
          </a:xfrm>
        </p:spPr>
        <p:txBody>
          <a:bodyPr/>
          <a:lstStyle/>
          <a:p>
            <a:r>
              <a:rPr lang="en-US" altLang="en-US" sz="2800" dirty="0"/>
              <a:t>Scrolls with hymns, prayers, and magic spells to guide the dead = Book of the Dead</a:t>
            </a:r>
          </a:p>
          <a:p>
            <a:r>
              <a:rPr lang="en-US" altLang="en-US" sz="2800" dirty="0"/>
              <a:t>Tombs were filled with belongings for the afterlife</a:t>
            </a:r>
          </a:p>
        </p:txBody>
      </p:sp>
      <p:pic>
        <p:nvPicPr>
          <p:cNvPr id="72708" name="Picture 5" descr="page2lg">
            <a:extLst>
              <a:ext uri="{FF2B5EF4-FFF2-40B4-BE49-F238E27FC236}">
                <a16:creationId xmlns:a16="http://schemas.microsoft.com/office/drawing/2014/main" id="{29CBFAE7-D569-4771-823F-2DC151F5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68" y="3429000"/>
            <a:ext cx="7217063" cy="328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7">
            <a:extLst>
              <a:ext uri="{FF2B5EF4-FFF2-40B4-BE49-F238E27FC236}">
                <a16:creationId xmlns:a16="http://schemas.microsoft.com/office/drawing/2014/main" id="{DE7E2669-BE6A-4F03-A0E6-3F2B6F283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295564"/>
            <a:ext cx="62542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5400" b="1" dirty="0">
                <a:latin typeface="Jokerman" panose="04090605060D06020702" pitchFamily="82" charset="0"/>
              </a:rPr>
              <a:t>Book of the Dead</a:t>
            </a:r>
            <a:br>
              <a:rPr lang="en-US" altLang="en-US" sz="1800" b="1" dirty="0"/>
            </a:br>
            <a:endParaRPr lang="en-US" altLang="en-US" sz="1800" b="1" dirty="0"/>
          </a:p>
        </p:txBody>
      </p:sp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0C17D794-5643-46C8-A9C0-8B63D122B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1500" dirty="0">
                <a:solidFill>
                  <a:schemeClr val="bg1"/>
                </a:solidFill>
              </a:rPr>
            </a:br>
            <a:endParaRPr lang="en-US" altLang="en-US" sz="3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33EEF0-6E43-43AB-8521-A417EABF8A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16053" y="1766888"/>
            <a:ext cx="3046808" cy="4113212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Egyptians used a writing system called Hieroglyphics.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They wrote on papyrus which was made from reeds to form paper.</a:t>
            </a:r>
          </a:p>
        </p:txBody>
      </p:sp>
      <p:pic>
        <p:nvPicPr>
          <p:cNvPr id="73731" name="Picture 5" descr="egypt150">
            <a:extLst>
              <a:ext uri="{FF2B5EF4-FFF2-40B4-BE49-F238E27FC236}">
                <a16:creationId xmlns:a16="http://schemas.microsoft.com/office/drawing/2014/main" id="{3A59FC25-7804-4078-BA35-7615DC95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62" y="2334633"/>
            <a:ext cx="3212379" cy="388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6" descr="papyrus">
            <a:extLst>
              <a:ext uri="{FF2B5EF4-FFF2-40B4-BE49-F238E27FC236}">
                <a16:creationId xmlns:a16="http://schemas.microsoft.com/office/drawing/2014/main" id="{FC333306-E9CD-4E8A-84AE-99A4D6AF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41" y="111262"/>
            <a:ext cx="4363605" cy="497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7">
            <a:extLst>
              <a:ext uri="{FF2B5EF4-FFF2-40B4-BE49-F238E27FC236}">
                <a16:creationId xmlns:a16="http://schemas.microsoft.com/office/drawing/2014/main" id="{B02CE9A0-F903-4875-A7FF-08BE55D0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22" y="808504"/>
            <a:ext cx="63067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3600" dirty="0"/>
              <a:t>Egypt: Technology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3">
            <a:extLst>
              <a:ext uri="{FF2B5EF4-FFF2-40B4-BE49-F238E27FC236}">
                <a16:creationId xmlns:a16="http://schemas.microsoft.com/office/drawing/2014/main" id="{494547BB-E949-46EB-80EE-98921485E9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6000"/>
              <a:t>Monotheism</a:t>
            </a:r>
            <a:endParaRPr lang="en-US" altLang="en-US" sz="6000">
              <a:cs typeface="Times New Roman"/>
            </a:endParaRPr>
          </a:p>
        </p:txBody>
      </p:sp>
      <p:sp>
        <p:nvSpPr>
          <p:cNvPr id="51203" name="Rectangle 17">
            <a:extLst>
              <a:ext uri="{FF2B5EF4-FFF2-40B4-BE49-F238E27FC236}">
                <a16:creationId xmlns:a16="http://schemas.microsoft.com/office/drawing/2014/main" id="{FAF4A0CC-0348-41B8-B355-836AE70AFCE1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781380" y="2182417"/>
            <a:ext cx="4538459" cy="4191965"/>
          </a:xfrm>
        </p:spPr>
        <p:txBody>
          <a:bodyPr/>
          <a:lstStyle/>
          <a:p>
            <a:r>
              <a:rPr lang="en-US" altLang="en-US" sz="2000" dirty="0">
                <a:highlight>
                  <a:srgbClr val="FFFF00"/>
                </a:highlight>
              </a:rPr>
              <a:t>Monotheism- belief in 1 God</a:t>
            </a:r>
            <a:endParaRPr lang="en-US" altLang="en-US" sz="2000" dirty="0">
              <a:highlight>
                <a:srgbClr val="FFFF00"/>
              </a:highlight>
              <a:cs typeface="Times New Roman"/>
            </a:endParaRPr>
          </a:p>
          <a:p>
            <a:r>
              <a:rPr lang="en-US" altLang="en-US" sz="2000" b="1" dirty="0"/>
              <a:t>Torah-</a:t>
            </a:r>
            <a:r>
              <a:rPr lang="en-US" altLang="en-US" sz="2000" dirty="0"/>
              <a:t> first 5 books of Hebrew bible (Tanakh) </a:t>
            </a:r>
            <a:endParaRPr lang="en-US" altLang="en-US" sz="2000" dirty="0">
              <a:cs typeface="Times New Roman"/>
            </a:endParaRPr>
          </a:p>
          <a:p>
            <a:r>
              <a:rPr lang="en-US" altLang="en-US" sz="2000" dirty="0">
                <a:highlight>
                  <a:srgbClr val="FFFF00"/>
                </a:highlight>
              </a:rPr>
              <a:t>Abraham- “father” of Hebrews</a:t>
            </a:r>
            <a:endParaRPr lang="en-US" altLang="en-US" sz="2000" dirty="0">
              <a:highlight>
                <a:srgbClr val="FFFF00"/>
              </a:highlight>
              <a:cs typeface="Times New Roman"/>
            </a:endParaRPr>
          </a:p>
          <a:p>
            <a:r>
              <a:rPr lang="en-US" altLang="en-US" sz="2000" b="1" dirty="0">
                <a:highlight>
                  <a:srgbClr val="FFFF00"/>
                </a:highlight>
              </a:rPr>
              <a:t>3 major religions</a:t>
            </a:r>
            <a:r>
              <a:rPr lang="en-US" altLang="en-US" sz="2000" dirty="0">
                <a:highlight>
                  <a:srgbClr val="FFFF00"/>
                </a:highlight>
              </a:rPr>
              <a:t> trace their ancestry through Abraham and his sons, Isaac and Ishmael- Judaism, Christianity, Islam</a:t>
            </a:r>
            <a:endParaRPr lang="en-US" altLang="en-US" sz="2000" dirty="0">
              <a:highlight>
                <a:srgbClr val="FFFF00"/>
              </a:highlight>
              <a:cs typeface="Times New Roman"/>
            </a:endParaRPr>
          </a:p>
          <a:p>
            <a:r>
              <a:rPr lang="en-US" altLang="en-US" sz="2000" dirty="0"/>
              <a:t>Canaan- ancient Hebrew homeland</a:t>
            </a:r>
            <a:endParaRPr lang="en-US" altLang="en-US" sz="2000" dirty="0">
              <a:cs typeface="Times New Roman"/>
            </a:endParaRPr>
          </a:p>
          <a:p>
            <a:r>
              <a:rPr lang="en-US" altLang="en-US" sz="2000" dirty="0">
                <a:highlight>
                  <a:srgbClr val="FFFF00"/>
                </a:highlight>
              </a:rPr>
              <a:t>Covenant- promise between God and Hebrews</a:t>
            </a:r>
            <a:endParaRPr lang="en-US" altLang="en-US" sz="2000" dirty="0">
              <a:highlight>
                <a:srgbClr val="FFFF00"/>
              </a:highlight>
              <a:cs typeface="Times New Roman"/>
            </a:endParaRPr>
          </a:p>
        </p:txBody>
      </p:sp>
      <p:sp>
        <p:nvSpPr>
          <p:cNvPr id="51204" name="Rectangle 18">
            <a:extLst>
              <a:ext uri="{FF2B5EF4-FFF2-40B4-BE49-F238E27FC236}">
                <a16:creationId xmlns:a16="http://schemas.microsoft.com/office/drawing/2014/main" id="{21BEDFA5-7871-4BB7-8B11-E7F6D63886D3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6434139" y="2182417"/>
            <a:ext cx="4811630" cy="4191965"/>
          </a:xfrm>
        </p:spPr>
        <p:txBody>
          <a:bodyPr/>
          <a:lstStyle/>
          <a:p>
            <a:r>
              <a:rPr lang="en-US" altLang="en-US" sz="2000" dirty="0"/>
              <a:t>Moses- led Hebrews out of Egypt</a:t>
            </a:r>
            <a:endParaRPr lang="en-US" altLang="en-US" sz="2000" dirty="0">
              <a:cs typeface="Times New Roman"/>
            </a:endParaRPr>
          </a:p>
          <a:p>
            <a:r>
              <a:rPr lang="en-US" altLang="en-US" sz="2000" dirty="0"/>
              <a:t>Exodus- departure from Egypt</a:t>
            </a:r>
            <a:endParaRPr lang="en-US" altLang="en-US" sz="2000" b="1" dirty="0">
              <a:cs typeface="Times New Roman"/>
            </a:endParaRPr>
          </a:p>
          <a:p>
            <a:r>
              <a:rPr lang="en-US" altLang="en-US" sz="2000" b="1" dirty="0">
                <a:highlight>
                  <a:srgbClr val="FFFF00"/>
                </a:highlight>
              </a:rPr>
              <a:t>Ten Commandments</a:t>
            </a:r>
            <a:r>
              <a:rPr lang="en-US" altLang="en-US" sz="2000" dirty="0">
                <a:highlight>
                  <a:srgbClr val="FFFF00"/>
                </a:highlight>
              </a:rPr>
              <a:t>- Laws given to Moses for people to follow</a:t>
            </a:r>
            <a:endParaRPr lang="en-US" altLang="en-US" sz="2000" dirty="0">
              <a:highlight>
                <a:srgbClr val="FFFF00"/>
              </a:highlight>
              <a:cs typeface="Times New Roman"/>
            </a:endParaRPr>
          </a:p>
          <a:p>
            <a:r>
              <a:rPr lang="en-US" altLang="en-US" sz="2000" dirty="0"/>
              <a:t>Israel- kingdom united under Saul, David and Solomon.</a:t>
            </a:r>
            <a:endParaRPr lang="en-US" altLang="en-US" sz="2000" dirty="0">
              <a:cs typeface="Times New Roman"/>
            </a:endParaRPr>
          </a:p>
          <a:p>
            <a:r>
              <a:rPr lang="en-US" altLang="en-US" sz="2000" dirty="0"/>
              <a:t>Judah- southern Hebrew kingdom</a:t>
            </a:r>
            <a:endParaRPr lang="en-US" altLang="en-US" sz="2000" dirty="0">
              <a:cs typeface="Times New Roman"/>
            </a:endParaRPr>
          </a:p>
          <a:p>
            <a:r>
              <a:rPr lang="en-US" altLang="en-US" sz="2000" dirty="0"/>
              <a:t>Zoroastrianism</a:t>
            </a:r>
            <a:endParaRPr lang="en-US" altLang="en-US" sz="2000" dirty="0">
              <a:cs typeface="Times New Roman"/>
            </a:endParaRPr>
          </a:p>
          <a:p>
            <a:r>
              <a:rPr lang="en-US" altLang="en-US" sz="2000" dirty="0"/>
              <a:t>Hebrew </a:t>
            </a:r>
            <a:endParaRPr lang="en-US" altLang="en-US" sz="2000" dirty="0">
              <a:cs typeface="Times New Roman"/>
            </a:endParaRPr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60328D2-B8CA-493E-ADA7-4D1D097F5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600"/>
              <a:t>Geography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DE21C689-6808-42C6-B80C-B9830313189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3200">
                <a:highlight>
                  <a:srgbClr val="FFFF00"/>
                </a:highlight>
              </a:rPr>
              <a:t>This civilization rose in the valleys between the Tigris and Euphrates rivers.</a:t>
            </a:r>
            <a:endParaRPr lang="en-US" altLang="en-US" sz="3200">
              <a:highlight>
                <a:srgbClr val="FFFF00"/>
              </a:highlight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3200"/>
          </a:p>
          <a:p>
            <a:pPr eaLnBrk="1" hangingPunct="1">
              <a:lnSpc>
                <a:spcPct val="90000"/>
              </a:lnSpc>
            </a:pPr>
            <a:r>
              <a:rPr lang="en-US" altLang="en-US" sz="3200"/>
              <a:t>Some say this Fertile Crescent was the real Garden of Eden.</a:t>
            </a:r>
          </a:p>
          <a:p>
            <a:pPr eaLnBrk="1" hangingPunct="1">
              <a:lnSpc>
                <a:spcPct val="90000"/>
              </a:lnSpc>
            </a:pPr>
            <a:endParaRPr lang="en-US" altLang="en-US" sz="1800"/>
          </a:p>
        </p:txBody>
      </p:sp>
      <p:pic>
        <p:nvPicPr>
          <p:cNvPr id="21508" name="Picture 26" descr="fertile crescent">
            <a:extLst>
              <a:ext uri="{FF2B5EF4-FFF2-40B4-BE49-F238E27FC236}">
                <a16:creationId xmlns:a16="http://schemas.microsoft.com/office/drawing/2014/main" id="{D8F20A14-35EA-4B9E-9C44-12CA156A119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4353" y="2133600"/>
            <a:ext cx="4795839" cy="3596379"/>
          </a:xfrm>
          <a:noFill/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B1003E7F-ABD8-4538-A66F-79C73F48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73" y="5880100"/>
            <a:ext cx="42672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800"/>
              <a:t>Note: It stretches from the Mediterranean Sea to the Persian Gulf, between the Tigris and Euphrates.</a:t>
            </a: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3">
            <a:extLst>
              <a:ext uri="{FF2B5EF4-FFF2-40B4-BE49-F238E27FC236}">
                <a16:creationId xmlns:a16="http://schemas.microsoft.com/office/drawing/2014/main" id="{494547BB-E949-46EB-80EE-98921485E9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6000"/>
              <a:t>Hebrews and Monotheism</a:t>
            </a:r>
            <a:endParaRPr lang="en-US" altLang="en-US" sz="6000">
              <a:cs typeface="Times New Roman"/>
            </a:endParaRPr>
          </a:p>
        </p:txBody>
      </p:sp>
      <p:sp>
        <p:nvSpPr>
          <p:cNvPr id="51203" name="Rectangle 17">
            <a:extLst>
              <a:ext uri="{FF2B5EF4-FFF2-40B4-BE49-F238E27FC236}">
                <a16:creationId xmlns:a16="http://schemas.microsoft.com/office/drawing/2014/main" id="{FAF4A0CC-0348-41B8-B355-836AE70AFCE1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781380" y="2182417"/>
            <a:ext cx="4538459" cy="4191965"/>
          </a:xfrm>
        </p:spPr>
        <p:txBody>
          <a:bodyPr/>
          <a:lstStyle/>
          <a:p>
            <a:r>
              <a:rPr lang="en-US" altLang="en-US" sz="2000"/>
              <a:t>Torah- first 5 books of Hebrew bible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Abraham- “father” of Hebrews</a:t>
            </a:r>
            <a:endParaRPr lang="en-US" altLang="en-US" sz="2000">
              <a:cs typeface="Times New Roman"/>
            </a:endParaRPr>
          </a:p>
          <a:p>
            <a:r>
              <a:rPr lang="en-US" altLang="en-US" sz="2000" b="1"/>
              <a:t>3 major religions</a:t>
            </a:r>
            <a:r>
              <a:rPr lang="en-US" altLang="en-US" sz="2000"/>
              <a:t> trace their ancestry through Abraham and his sons, Isaac and Ishmael- Judaism, Christianity, Islam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Canaan- ancient Hebrew homeland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Monotheism- belief in 1 God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Covenant- promise between God and Hebrews</a:t>
            </a:r>
            <a:endParaRPr lang="en-US" altLang="en-US" sz="2000">
              <a:cs typeface="Times New Roman"/>
            </a:endParaRPr>
          </a:p>
        </p:txBody>
      </p:sp>
      <p:sp>
        <p:nvSpPr>
          <p:cNvPr id="51204" name="Rectangle 18">
            <a:extLst>
              <a:ext uri="{FF2B5EF4-FFF2-40B4-BE49-F238E27FC236}">
                <a16:creationId xmlns:a16="http://schemas.microsoft.com/office/drawing/2014/main" id="{21BEDFA5-7871-4BB7-8B11-E7F6D63886D3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6434139" y="2182417"/>
            <a:ext cx="4811630" cy="4191965"/>
          </a:xfrm>
        </p:spPr>
        <p:txBody>
          <a:bodyPr/>
          <a:lstStyle/>
          <a:p>
            <a:r>
              <a:rPr lang="en-US" altLang="en-US" sz="2000"/>
              <a:t>Moses- led Hebrews out of Egypt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Exodus- departure from Egypt</a:t>
            </a:r>
            <a:endParaRPr lang="en-US" altLang="en-US" sz="2000" b="1">
              <a:cs typeface="Times New Roman"/>
            </a:endParaRPr>
          </a:p>
          <a:p>
            <a:r>
              <a:rPr lang="en-US" altLang="en-US" sz="2000" b="1"/>
              <a:t>Ten Commandments</a:t>
            </a:r>
            <a:r>
              <a:rPr lang="en-US" altLang="en-US" sz="2000"/>
              <a:t>- Laws given to Moses for people to follow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Israel- kingdom united under Saul, David and Solomon.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Judah- southern Hebrew kingdom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Zoroastrianism</a:t>
            </a:r>
            <a:endParaRPr lang="en-US" altLang="en-US" sz="2000">
              <a:cs typeface="Times New Roman"/>
            </a:endParaRPr>
          </a:p>
          <a:p>
            <a:r>
              <a:rPr lang="en-US" altLang="en-US" sz="2000"/>
              <a:t>Hebrew </a:t>
            </a:r>
            <a:endParaRPr lang="en-US" altLang="en-US" sz="200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2222182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D324137B-C3F6-4F43-81A9-BB96E9212F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Gender and Society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632BB1F-C9C1-4E9C-8D93-36BC1B3AE19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/>
              <a:t>Paintings indicate that women were subordinate to men and engaged in domestic activities.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>
                <a:highlight>
                  <a:srgbClr val="FFFF00"/>
                </a:highlight>
              </a:rPr>
              <a:t>Egyptian women did have the right to hold, inherit, and will property and retained rights over their own dowry after divorce.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/>
              <a:t>Historians believe that they had more rights than Mesopotamian women.</a:t>
            </a:r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51B22F2-875B-4248-B9AC-32FD8A1F17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Egypt: Economy</a:t>
            </a:r>
          </a:p>
        </p:txBody>
      </p:sp>
      <p:sp>
        <p:nvSpPr>
          <p:cNvPr id="76803" name="Rectangle 4">
            <a:extLst>
              <a:ext uri="{FF2B5EF4-FFF2-40B4-BE49-F238E27FC236}">
                <a16:creationId xmlns:a16="http://schemas.microsoft.com/office/drawing/2014/main" id="{F3CF62AD-DB6C-41BC-9A8E-2CF96C199F7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434139" y="2182417"/>
            <a:ext cx="5480770" cy="440311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Although Egypt looks sophisticated, the economy is a traditional </a:t>
            </a:r>
            <a:r>
              <a:rPr lang="en-US" altLang="en-US" sz="2800" dirty="0">
                <a:highlight>
                  <a:srgbClr val="FFFF00"/>
                </a:highlight>
              </a:rPr>
              <a:t>economy based on farming and trade</a:t>
            </a:r>
            <a:r>
              <a:rPr lang="en-US" altLang="en-US" sz="2800" dirty="0"/>
              <a:t>.</a:t>
            </a:r>
          </a:p>
          <a:p>
            <a:pPr eaLnBrk="1" hangingPunct="1"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/>
              <a:t>Egyptians traded up and down the Nile, with Mesopotamians and sometimes with Indus Valley (in Pakistan)</a:t>
            </a:r>
          </a:p>
        </p:txBody>
      </p:sp>
      <p:pic>
        <p:nvPicPr>
          <p:cNvPr id="76804" name="Picture 6" descr="crops">
            <a:extLst>
              <a:ext uri="{FF2B5EF4-FFF2-40B4-BE49-F238E27FC236}">
                <a16:creationId xmlns:a16="http://schemas.microsoft.com/office/drawing/2014/main" id="{FB9021EB-960C-4E20-9CAC-E16D51B3841C}"/>
              </a:ext>
            </a:extLst>
          </p:cNvPr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645" y="135137"/>
            <a:ext cx="2869045" cy="2509109"/>
          </a:xfrm>
          <a:noFill/>
        </p:spPr>
      </p:pic>
      <p:pic>
        <p:nvPicPr>
          <p:cNvPr id="76805" name="Picture 7" descr="farm">
            <a:extLst>
              <a:ext uri="{FF2B5EF4-FFF2-40B4-BE49-F238E27FC236}">
                <a16:creationId xmlns:a16="http://schemas.microsoft.com/office/drawing/2014/main" id="{3AB9BAD6-5EC7-4294-975D-121027E4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75" y="2068945"/>
            <a:ext cx="1904252" cy="177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8" descr="oxen">
            <a:extLst>
              <a:ext uri="{FF2B5EF4-FFF2-40B4-BE49-F238E27FC236}">
                <a16:creationId xmlns:a16="http://schemas.microsoft.com/office/drawing/2014/main" id="{6214101B-ECF6-4D0E-AB7B-961193D4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46" y="2821687"/>
            <a:ext cx="1832264" cy="12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 descr="shaduf">
            <a:extLst>
              <a:ext uri="{FF2B5EF4-FFF2-40B4-BE49-F238E27FC236}">
                <a16:creationId xmlns:a16="http://schemas.microsoft.com/office/drawing/2014/main" id="{79E57253-F667-4679-9877-520337CC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57" y="4314040"/>
            <a:ext cx="1807812" cy="203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0" descr="shaduf2">
            <a:extLst>
              <a:ext uri="{FF2B5EF4-FFF2-40B4-BE49-F238E27FC236}">
                <a16:creationId xmlns:a16="http://schemas.microsoft.com/office/drawing/2014/main" id="{3529EC30-2826-466E-9B7B-6B31C65F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0" y="4114800"/>
            <a:ext cx="1581836" cy="244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>
            <a:extLst>
              <a:ext uri="{FF2B5EF4-FFF2-40B4-BE49-F238E27FC236}">
                <a16:creationId xmlns:a16="http://schemas.microsoft.com/office/drawing/2014/main" id="{49EC6426-A976-49DC-AF57-46AB087F50D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sz="3000"/>
          </a:p>
          <a:p>
            <a:pPr eaLnBrk="1" hangingPunct="1"/>
            <a:endParaRPr lang="en-US" altLang="en-US" sz="3000"/>
          </a:p>
          <a:p>
            <a:pPr eaLnBrk="1" hangingPunct="1">
              <a:buFontTx/>
              <a:buNone/>
            </a:pPr>
            <a:endParaRPr lang="en-US" altLang="en-US" sz="3000"/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B81F16C4-5DD8-4C72-BE69-572829091C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17601" y="2773218"/>
            <a:ext cx="3408218" cy="1143000"/>
          </a:xfrm>
        </p:spPr>
        <p:txBody>
          <a:bodyPr/>
          <a:lstStyle/>
          <a:p>
            <a:pPr algn="ctr" eaLnBrk="1" hangingPunct="1"/>
            <a:r>
              <a:rPr lang="en-US" altLang="en-US" sz="4050" dirty="0"/>
              <a:t>Indus Valley Civilization</a:t>
            </a:r>
          </a:p>
        </p:txBody>
      </p:sp>
      <p:pic>
        <p:nvPicPr>
          <p:cNvPr id="6146" name="Picture 2" descr="Image result for indus valley civilization map">
            <a:extLst>
              <a:ext uri="{FF2B5EF4-FFF2-40B4-BE49-F238E27FC236}">
                <a16:creationId xmlns:a16="http://schemas.microsoft.com/office/drawing/2014/main" id="{B003086B-E84A-4849-8FDC-71C9C274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02" y="119639"/>
            <a:ext cx="7018717" cy="66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>
            <a:extLst>
              <a:ext uri="{FF2B5EF4-FFF2-40B4-BE49-F238E27FC236}">
                <a16:creationId xmlns:a16="http://schemas.microsoft.com/office/drawing/2014/main" id="{F4BDD381-8173-4C8F-BABE-8D91605B3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altLang="en-US" sz="3600" dirty="0">
                <a:latin typeface="Comic Sans MS" panose="030F0702030302020204" pitchFamily="66" charset="0"/>
              </a:rPr>
              <a:t>Indus Valley: Geography</a:t>
            </a:r>
            <a:br>
              <a:rPr lang="en-US" altLang="en-US" sz="2100" dirty="0">
                <a:latin typeface="Comic Sans MS" panose="030F0702030302020204" pitchFamily="66" charset="0"/>
              </a:rPr>
            </a:br>
            <a:endParaRPr lang="en-US" altLang="en-US" sz="2100" dirty="0">
              <a:latin typeface="Comic Sans MS" panose="030F0702030302020204" pitchFamily="66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691ECC-F5AC-4E5D-9002-41AC1D3A2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945" y="1766888"/>
            <a:ext cx="3094182" cy="4113212"/>
          </a:xfrm>
        </p:spPr>
        <p:txBody>
          <a:bodyPr/>
          <a:lstStyle/>
          <a:p>
            <a:r>
              <a:rPr lang="en-US" altLang="en-US" sz="2400" dirty="0">
                <a:latin typeface="Comic Sans MS" panose="030F0702030302020204" pitchFamily="66" charset="0"/>
              </a:rPr>
              <a:t>Early Indian civilizations </a:t>
            </a:r>
            <a:r>
              <a:rPr lang="en-US" altLang="en-US" sz="2400" dirty="0">
                <a:highlight>
                  <a:srgbClr val="00FFFF"/>
                </a:highlight>
                <a:latin typeface="Comic Sans MS" panose="030F0702030302020204" pitchFamily="66" charset="0"/>
              </a:rPr>
              <a:t>settled in an area near the Indus and Ganges Rivers</a:t>
            </a:r>
            <a:endParaRPr lang="en-US" sz="2400" dirty="0">
              <a:highlight>
                <a:srgbClr val="00FFFF"/>
              </a:highlight>
            </a:endParaRPr>
          </a:p>
        </p:txBody>
      </p:sp>
      <p:pic>
        <p:nvPicPr>
          <p:cNvPr id="7170" name="Picture 2" descr="Image result for indus valley civilization map">
            <a:extLst>
              <a:ext uri="{FF2B5EF4-FFF2-40B4-BE49-F238E27FC236}">
                <a16:creationId xmlns:a16="http://schemas.microsoft.com/office/drawing/2014/main" id="{2A496F47-0365-47A4-8009-C9B243602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04" y="1766889"/>
            <a:ext cx="7569483" cy="428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ganges river">
            <a:extLst>
              <a:ext uri="{FF2B5EF4-FFF2-40B4-BE49-F238E27FC236}">
                <a16:creationId xmlns:a16="http://schemas.microsoft.com/office/drawing/2014/main" id="{9F980472-EC2C-495D-9245-9FEFB8D7D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2"/>
          <a:stretch/>
        </p:blipFill>
        <p:spPr bwMode="auto">
          <a:xfrm>
            <a:off x="1052945" y="3823494"/>
            <a:ext cx="3216456" cy="26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129E284-F10F-4D23-A64A-8AAC91C4BA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Indus Valley: Geography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F4CC834-4D58-4BB6-A4DC-382EE14826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en-US" dirty="0">
                <a:highlight>
                  <a:srgbClr val="00FFFF"/>
                </a:highlight>
              </a:rPr>
              <a:t>The Indus River carries a lot of silt and floods twice a year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Access to river water for irrigation allowed farmers in the Indus Valley and related areas to produce two crops a year, despite the region’s sparse rainfall.</a:t>
            </a:r>
          </a:p>
        </p:txBody>
      </p:sp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214F7726-C99B-4B8F-8372-18564DB15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Indus River Valley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462E4CC-542E-4340-8B26-9DC459CCD4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This civilization is still mysterious.</a:t>
            </a:r>
          </a:p>
          <a:p>
            <a:pPr eaLnBrk="1" hangingPunct="1"/>
            <a:r>
              <a:rPr lang="en-US" altLang="en-US" sz="2800" dirty="0"/>
              <a:t>We simply do not have all the answers..</a:t>
            </a:r>
          </a:p>
          <a:p>
            <a:pPr eaLnBrk="1" hangingPunct="1"/>
            <a:r>
              <a:rPr lang="en-US" altLang="en-US" sz="2800" dirty="0"/>
              <a:t>Although a writing system existed, it has not been translated.</a:t>
            </a:r>
          </a:p>
        </p:txBody>
      </p:sp>
      <p:pic>
        <p:nvPicPr>
          <p:cNvPr id="82948" name="Picture 6" descr="a_brahmin_idol_found_in_indus_valley_civilization">
            <a:extLst>
              <a:ext uri="{FF2B5EF4-FFF2-40B4-BE49-F238E27FC236}">
                <a16:creationId xmlns:a16="http://schemas.microsoft.com/office/drawing/2014/main" id="{F2132442-BA36-4736-9732-FDBC0316F2FE}"/>
              </a:ext>
            </a:extLst>
          </p:cNvPr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9747" y="1766888"/>
            <a:ext cx="2928108" cy="4648730"/>
          </a:xfrm>
          <a:noFill/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742D5F67-0965-4AFE-BBE3-8B7FE3D8A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Indus River civilization</a:t>
            </a:r>
          </a:p>
        </p:txBody>
      </p:sp>
      <p:sp>
        <p:nvSpPr>
          <p:cNvPr id="84995" name="Rectangle 4">
            <a:extLst>
              <a:ext uri="{FF2B5EF4-FFF2-40B4-BE49-F238E27FC236}">
                <a16:creationId xmlns:a16="http://schemas.microsoft.com/office/drawing/2014/main" id="{5BDF8EFC-950C-4601-BED2-741B3D168BF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073236" y="1988127"/>
            <a:ext cx="7701783" cy="1143000"/>
          </a:xfrm>
        </p:spPr>
        <p:txBody>
          <a:bodyPr/>
          <a:lstStyle/>
          <a:p>
            <a:pPr eaLnBrk="1" hangingPunct="1"/>
            <a:r>
              <a:rPr lang="en-US" altLang="en-US" sz="2100" dirty="0"/>
              <a:t>We do know the cities were sophisticated enough to have brick walls surrounding them for protection against flooding from the Indus River.</a:t>
            </a:r>
          </a:p>
        </p:txBody>
      </p:sp>
      <p:pic>
        <p:nvPicPr>
          <p:cNvPr id="84996" name="Picture 6" descr="housing">
            <a:extLst>
              <a:ext uri="{FF2B5EF4-FFF2-40B4-BE49-F238E27FC236}">
                <a16:creationId xmlns:a16="http://schemas.microsoft.com/office/drawing/2014/main" id="{1458A6A3-AB0A-4545-97E6-5541ED5D9F2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01" y="224433"/>
            <a:ext cx="2099072" cy="3084909"/>
          </a:xfrm>
          <a:noFill/>
        </p:spPr>
      </p:pic>
      <p:pic>
        <p:nvPicPr>
          <p:cNvPr id="9218" name="Picture 2" descr="File:Panoramic view of the stupa mound and great bath in Mohenjodaro.JPG">
            <a:extLst>
              <a:ext uri="{FF2B5EF4-FFF2-40B4-BE49-F238E27FC236}">
                <a16:creationId xmlns:a16="http://schemas.microsoft.com/office/drawing/2014/main" id="{787B98F8-E0B9-46B8-922D-38E5E54B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6" y="3466248"/>
            <a:ext cx="8743257" cy="32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10722D6B-216D-4615-AB96-8F3943D289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US" altLang="en-US" sz="2400">
                <a:latin typeface="Comic Sans MS" panose="030F0702030302020204" pitchFamily="66" charset="0"/>
              </a:rPr>
              <a:t>Two major urban civilizations were Harappa and Mohenjo-daro.</a:t>
            </a:r>
          </a:p>
        </p:txBody>
      </p:sp>
      <p:pic>
        <p:nvPicPr>
          <p:cNvPr id="5122" name="Picture 2" descr="Image result for harappa">
            <a:extLst>
              <a:ext uri="{FF2B5EF4-FFF2-40B4-BE49-F238E27FC236}">
                <a16:creationId xmlns:a16="http://schemas.microsoft.com/office/drawing/2014/main" id="{1355773A-14B0-4884-B2FB-5A0DC5D1B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76" y="1819016"/>
            <a:ext cx="5551924" cy="35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harappa">
            <a:extLst>
              <a:ext uri="{FF2B5EF4-FFF2-40B4-BE49-F238E27FC236}">
                <a16:creationId xmlns:a16="http://schemas.microsoft.com/office/drawing/2014/main" id="{7A826BE0-AB7F-4743-9543-4367EA6E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92" y="2163099"/>
            <a:ext cx="5187825" cy="27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59318-5DEB-4B83-BCCB-62418A39B49B}"/>
              </a:ext>
            </a:extLst>
          </p:cNvPr>
          <p:cNvSpPr txBox="1"/>
          <p:nvPr/>
        </p:nvSpPr>
        <p:spPr>
          <a:xfrm>
            <a:off x="1324947" y="5551714"/>
            <a:ext cx="488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Harappa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3AE57-7736-497B-AA03-065C917CE2C0}"/>
              </a:ext>
            </a:extLst>
          </p:cNvPr>
          <p:cNvSpPr txBox="1"/>
          <p:nvPr/>
        </p:nvSpPr>
        <p:spPr>
          <a:xfrm>
            <a:off x="7028176" y="4878061"/>
            <a:ext cx="488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Mohenjo-Daro </a:t>
            </a:r>
          </a:p>
        </p:txBody>
      </p:sp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3A41317D-E6C8-453C-B0B3-BAC0F500B4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sz="3000" dirty="0"/>
              <a:t>Indus Valley: Religion</a:t>
            </a:r>
          </a:p>
        </p:txBody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8BEDD08E-CAAF-481F-9875-1447F7D75EF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3" y="1766888"/>
            <a:ext cx="5640529" cy="4113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>
                <a:highlight>
                  <a:srgbClr val="00FFFF"/>
                </a:highlight>
              </a:rPr>
              <a:t>Hinduism </a:t>
            </a:r>
            <a:r>
              <a:rPr lang="en-US" altLang="en-US" dirty="0"/>
              <a:t>– oldest known religion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No one single Holy Book – </a:t>
            </a:r>
            <a:r>
              <a:rPr lang="en-US" altLang="en-US" dirty="0">
                <a:highlight>
                  <a:srgbClr val="00FFFF"/>
                </a:highlight>
              </a:rPr>
              <a:t>many religious texts called the Vedas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Evolved from native and Aryan polytheistic beliefs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Brahman - supreme being – creator of the universe (not worshipped directly by the masses)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Vishnu – the sustainer – protects humanity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Shiva – the destroyer – destroys the universe so that the cycle may begin again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Hindus believe the universe has been created and destroyed many times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highlight>
                  <a:srgbClr val="00FFFF"/>
                </a:highlight>
              </a:rPr>
              <a:t>Dharma: the duties of a person according to their Varna</a:t>
            </a:r>
          </a:p>
        </p:txBody>
      </p:sp>
      <p:pic>
        <p:nvPicPr>
          <p:cNvPr id="10242" name="Picture 2" descr="Image result for hinduism">
            <a:extLst>
              <a:ext uri="{FF2B5EF4-FFF2-40B4-BE49-F238E27FC236}">
                <a16:creationId xmlns:a16="http://schemas.microsoft.com/office/drawing/2014/main" id="{168BC4D8-1AF7-41BA-ADA2-A4FA0C3D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82" y="2478881"/>
            <a:ext cx="4930353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 autoUpdateAnimBg="0"/>
      <p:bldP spid="21299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FEACC3F-B310-4746-BE0E-2F03B7F74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600074"/>
            <a:ext cx="9982200" cy="914400"/>
          </a:xfrm>
        </p:spPr>
        <p:txBody>
          <a:bodyPr/>
          <a:lstStyle/>
          <a:p>
            <a:pPr algn="ctr" eaLnBrk="1" hangingPunct="1"/>
            <a:r>
              <a:rPr lang="en-US" altLang="en-US" sz="3200"/>
              <a:t>In what modern-day country was the majority of the Fertile Crescent located?</a:t>
            </a:r>
          </a:p>
        </p:txBody>
      </p:sp>
      <p:pic>
        <p:nvPicPr>
          <p:cNvPr id="23555" name="Picture 3" descr="fertile crescent">
            <a:extLst>
              <a:ext uri="{FF2B5EF4-FFF2-40B4-BE49-F238E27FC236}">
                <a16:creationId xmlns:a16="http://schemas.microsoft.com/office/drawing/2014/main" id="{EBE1B603-4720-4729-9210-7BC9AE42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981200"/>
            <a:ext cx="60579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7C5963F2-74E7-4A98-B179-6A04F82FC3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dirty="0"/>
              <a:t>Indus Valley: Religion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0855A20E-4678-42DC-BF54-BFB4687D228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3" y="1766888"/>
            <a:ext cx="5748228" cy="4113212"/>
          </a:xfrm>
        </p:spPr>
        <p:txBody>
          <a:bodyPr/>
          <a:lstStyle/>
          <a:p>
            <a:r>
              <a:rPr lang="en-US" altLang="en-US" sz="1800" dirty="0"/>
              <a:t>Your Karma in this life determines your form in the next life (higher or lower Varna)</a:t>
            </a:r>
          </a:p>
          <a:p>
            <a:r>
              <a:rPr lang="en-US" altLang="en-US" sz="1800" dirty="0"/>
              <a:t>Reincarnation – cycle of life and rebirth (Samsara)</a:t>
            </a:r>
          </a:p>
          <a:p>
            <a:r>
              <a:rPr lang="en-US" altLang="en-US" sz="1800" dirty="0"/>
              <a:t>Goal: to escape this cycle and be reunited with Brahman</a:t>
            </a:r>
          </a:p>
          <a:p>
            <a:r>
              <a:rPr lang="en-US" altLang="en-US" sz="1800" dirty="0"/>
              <a:t>Effects of Hinduism on Society</a:t>
            </a:r>
          </a:p>
          <a:p>
            <a:pPr>
              <a:buFontTx/>
              <a:buNone/>
            </a:pPr>
            <a:r>
              <a:rPr lang="en-US" altLang="en-US" sz="1800" dirty="0"/>
              <a:t>	~ reinforced social hierarchy (Caste System)</a:t>
            </a:r>
          </a:p>
          <a:p>
            <a:pPr>
              <a:buFontTx/>
              <a:buNone/>
            </a:pPr>
            <a:r>
              <a:rPr lang="en-US" altLang="en-US" sz="1800" dirty="0"/>
              <a:t>	~ promoted high ethical standards</a:t>
            </a:r>
          </a:p>
          <a:p>
            <a:pPr>
              <a:buFontTx/>
              <a:buNone/>
            </a:pPr>
            <a:r>
              <a:rPr lang="en-US" altLang="en-US" sz="1800" dirty="0"/>
              <a:t>	~ respect for all living things</a:t>
            </a:r>
          </a:p>
          <a:p>
            <a:pPr>
              <a:buFontTx/>
              <a:buNone/>
            </a:pPr>
            <a:r>
              <a:rPr lang="en-US" altLang="en-US" sz="1800" dirty="0"/>
              <a:t>	~ promotes a vegetarian diet and honors the sacred cow</a:t>
            </a:r>
          </a:p>
          <a:p>
            <a:pPr>
              <a:buFontTx/>
              <a:buNone/>
            </a:pPr>
            <a:r>
              <a:rPr lang="en-US" altLang="en-US" sz="1800" dirty="0"/>
              <a:t>    ~ bathe in the river Ganges</a:t>
            </a:r>
          </a:p>
        </p:txBody>
      </p:sp>
      <p:pic>
        <p:nvPicPr>
          <p:cNvPr id="6146" name="Picture 2" descr="Image result for samsara hinduism">
            <a:extLst>
              <a:ext uri="{FF2B5EF4-FFF2-40B4-BE49-F238E27FC236}">
                <a16:creationId xmlns:a16="http://schemas.microsoft.com/office/drawing/2014/main" id="{BB2CB572-F37F-443E-83AA-13DDDE87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54" y="2212898"/>
            <a:ext cx="60007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7C7B8CB7-DF9F-4BC9-9D63-4A0626FE092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2400" y="381000"/>
            <a:ext cx="4239491" cy="1143000"/>
          </a:xfrm>
        </p:spPr>
        <p:txBody>
          <a:bodyPr/>
          <a:lstStyle/>
          <a:p>
            <a:pPr algn="ctr"/>
            <a:r>
              <a:rPr lang="en-US" altLang="en-US" dirty="0"/>
              <a:t>Indus Valley: Religion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1E49DBBC-C73D-4576-8642-071482BF544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8"/>
            <a:ext cx="4550639" cy="4113212"/>
          </a:xfrm>
        </p:spPr>
        <p:txBody>
          <a:bodyPr/>
          <a:lstStyle/>
          <a:p>
            <a:pPr>
              <a:defRPr/>
            </a:pPr>
            <a:r>
              <a:rPr lang="en-US" altLang="en-US" sz="2100" dirty="0">
                <a:highlight>
                  <a:srgbClr val="66FFFF"/>
                </a:highlight>
              </a:rPr>
              <a:t>Buddhism </a:t>
            </a:r>
          </a:p>
          <a:p>
            <a:pPr>
              <a:defRPr/>
            </a:pPr>
            <a:r>
              <a:rPr lang="en-US" altLang="en-US" sz="2100" dirty="0"/>
              <a:t>Came from the enlightened ideas of </a:t>
            </a:r>
            <a:r>
              <a:rPr lang="en-US" altLang="en-US" sz="2100" dirty="0">
                <a:highlight>
                  <a:srgbClr val="66FFFF"/>
                </a:highlight>
              </a:rPr>
              <a:t>Siddhartha Gautama (Founder).</a:t>
            </a:r>
          </a:p>
          <a:p>
            <a:pPr>
              <a:defRPr/>
            </a:pPr>
            <a:r>
              <a:rPr lang="en-US" altLang="en-US" sz="2100" dirty="0"/>
              <a:t>Preached basic principles of the </a:t>
            </a:r>
            <a:r>
              <a:rPr lang="en-US" altLang="en-US" sz="2100" dirty="0">
                <a:highlight>
                  <a:srgbClr val="66FFFF"/>
                </a:highlight>
              </a:rPr>
              <a:t>Four Noble Truths</a:t>
            </a:r>
          </a:p>
          <a:p>
            <a:pPr>
              <a:buFontTx/>
              <a:buNone/>
              <a:defRPr/>
            </a:pPr>
            <a:r>
              <a:rPr lang="en-US" altLang="en-US" sz="2100" dirty="0"/>
              <a:t>	-Life is full of suffering</a:t>
            </a:r>
          </a:p>
          <a:p>
            <a:pPr>
              <a:buFontTx/>
              <a:buNone/>
              <a:defRPr/>
            </a:pPr>
            <a:r>
              <a:rPr lang="en-US" altLang="en-US" sz="2100" dirty="0"/>
              <a:t>	-Suffering is caused by wants</a:t>
            </a:r>
          </a:p>
          <a:p>
            <a:pPr>
              <a:buFontTx/>
              <a:buNone/>
              <a:defRPr/>
            </a:pPr>
            <a:r>
              <a:rPr lang="en-US" altLang="en-US" sz="2100" dirty="0"/>
              <a:t>	-To end suffering, stop wanting things</a:t>
            </a:r>
          </a:p>
          <a:p>
            <a:pPr>
              <a:buFontTx/>
              <a:buNone/>
              <a:defRPr/>
            </a:pPr>
            <a:r>
              <a:rPr lang="en-US" altLang="en-US" sz="2100" dirty="0"/>
              <a:t>	</a:t>
            </a:r>
            <a:r>
              <a:rPr lang="en-US" altLang="en-US" sz="2100" dirty="0">
                <a:highlight>
                  <a:srgbClr val="FFFF00"/>
                </a:highlight>
              </a:rPr>
              <a:t>-</a:t>
            </a:r>
            <a:r>
              <a:rPr lang="en-US" altLang="en-US" sz="2100" dirty="0">
                <a:highlight>
                  <a:srgbClr val="66FFFF"/>
                </a:highlight>
              </a:rPr>
              <a:t>To stop wanting things, follow the eightfold path (enlightenment)</a:t>
            </a:r>
          </a:p>
        </p:txBody>
      </p:sp>
      <p:pic>
        <p:nvPicPr>
          <p:cNvPr id="11266" name="Picture 2" descr="Image result for Siddhartha Gautama">
            <a:extLst>
              <a:ext uri="{FF2B5EF4-FFF2-40B4-BE49-F238E27FC236}">
                <a16:creationId xmlns:a16="http://schemas.microsoft.com/office/drawing/2014/main" id="{F9AE277A-8552-4654-8134-297504B6F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82" y="243100"/>
            <a:ext cx="4550638" cy="32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eight fold path">
            <a:extLst>
              <a:ext uri="{FF2B5EF4-FFF2-40B4-BE49-F238E27FC236}">
                <a16:creationId xmlns:a16="http://schemas.microsoft.com/office/drawing/2014/main" id="{577A0B78-2D7D-49A3-861D-70A58CA13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28" y="3675712"/>
            <a:ext cx="47625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C256DCA5-3A17-40A0-893C-EA7E5C25D2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Indus Valley: Architecture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C99B8C0-5988-4C81-8943-C7EAABFFBD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7"/>
            <a:ext cx="3582076" cy="4864731"/>
          </a:xfrm>
        </p:spPr>
        <p:txBody>
          <a:bodyPr/>
          <a:lstStyle/>
          <a:p>
            <a:r>
              <a:rPr lang="en-US" altLang="en-US" sz="2000" dirty="0"/>
              <a:t>These cities of the Indus Valley civilization are characterized by a high degree of </a:t>
            </a:r>
            <a:r>
              <a:rPr lang="en-US" altLang="en-US" sz="2000" b="1" dirty="0"/>
              <a:t>standardization</a:t>
            </a:r>
            <a:r>
              <a:rPr lang="en-US" altLang="en-US" sz="2000" dirty="0"/>
              <a:t> in city planning, architecture, and even by the size of the bricks.</a:t>
            </a:r>
          </a:p>
          <a:p>
            <a:pPr marL="0" indent="0">
              <a:buNone/>
            </a:pPr>
            <a:endParaRPr lang="en-US" altLang="en-US" sz="2000" dirty="0"/>
          </a:p>
          <a:p>
            <a:r>
              <a:rPr lang="en-US" altLang="en-US" sz="2000" dirty="0"/>
              <a:t>Two possibilities – could have had an authoritarian central government </a:t>
            </a:r>
            <a:r>
              <a:rPr lang="en-US" altLang="en-US" sz="2000" b="1" u="sng" dirty="0"/>
              <a:t>or</a:t>
            </a:r>
            <a:r>
              <a:rPr lang="en-US" altLang="en-US" sz="2000" dirty="0"/>
              <a:t> may have had extensive trade within the region.</a:t>
            </a:r>
          </a:p>
        </p:txBody>
      </p:sp>
      <p:pic>
        <p:nvPicPr>
          <p:cNvPr id="7172" name="Picture 4" descr="Image result for indus standardization">
            <a:extLst>
              <a:ext uri="{FF2B5EF4-FFF2-40B4-BE49-F238E27FC236}">
                <a16:creationId xmlns:a16="http://schemas.microsoft.com/office/drawing/2014/main" id="{79E345A0-EE71-434A-A191-B9BB7D2E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03" y="1916729"/>
            <a:ext cx="6080362" cy="45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B6A91CB-6536-4DB2-A29E-96E384A96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Indus Valley: Economy</a:t>
            </a:r>
          </a:p>
        </p:txBody>
      </p:sp>
      <p:sp>
        <p:nvSpPr>
          <p:cNvPr id="99331" name="Rectangle 4">
            <a:extLst>
              <a:ext uri="{FF2B5EF4-FFF2-40B4-BE49-F238E27FC236}">
                <a16:creationId xmlns:a16="http://schemas.microsoft.com/office/drawing/2014/main" id="{A6174469-0B96-4B6A-B024-7F35C5515A0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000" dirty="0"/>
              <a:t>Just like the other river valley civilizations, the Indus river valley people were mostly farmers.</a:t>
            </a:r>
          </a:p>
          <a:p>
            <a:pPr eaLnBrk="1" hangingPunct="1"/>
            <a:r>
              <a:rPr lang="en-US" altLang="en-US" sz="2000" dirty="0">
                <a:highlight>
                  <a:srgbClr val="00FFFF"/>
                </a:highlight>
              </a:rPr>
              <a:t>Traditional economy (Agriculture)</a:t>
            </a:r>
          </a:p>
          <a:p>
            <a:pPr eaLnBrk="1" hangingPunct="1"/>
            <a:r>
              <a:rPr lang="en-US" altLang="en-US" sz="2000" dirty="0">
                <a:highlight>
                  <a:srgbClr val="00FFFF"/>
                </a:highlight>
              </a:rPr>
              <a:t>Extensive Trade</a:t>
            </a:r>
          </a:p>
          <a:p>
            <a:pPr eaLnBrk="1" hangingPunct="1"/>
            <a:r>
              <a:rPr lang="en-US" altLang="en-US" sz="2000" dirty="0"/>
              <a:t>They traded with areas in China, Afghanistan, Iran,  and with Sumerians (Mesopotamians).</a:t>
            </a:r>
          </a:p>
        </p:txBody>
      </p:sp>
      <p:pic>
        <p:nvPicPr>
          <p:cNvPr id="99332" name="Picture 6" descr="wcamel6">
            <a:extLst>
              <a:ext uri="{FF2B5EF4-FFF2-40B4-BE49-F238E27FC236}">
                <a16:creationId xmlns:a16="http://schemas.microsoft.com/office/drawing/2014/main" id="{BD24767B-6E6E-4454-BB49-E00C3D854CA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9002" y="1855665"/>
            <a:ext cx="4616012" cy="2831745"/>
          </a:xfrm>
          <a:noFill/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B99651F2-2E34-4FCC-9B49-FA6A74436CF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Indus Valley: Technology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CD38FB5-BCE9-41E5-94E2-4F41BDAF075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Had better access to metal than did the Egyptians and Mesopotamians.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Used metal to create everyday items and luxury items.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highlight>
                  <a:srgbClr val="00FFFF"/>
                </a:highlight>
              </a:rPr>
              <a:t>Had extensive irrigation systems</a:t>
            </a:r>
            <a:r>
              <a:rPr lang="en-US" altLang="en-US" dirty="0"/>
              <a:t>, the potter’s wheel, kiln-baked bricks, sophisticated bronze metallurgy, and a system of writing.</a:t>
            </a:r>
          </a:p>
        </p:txBody>
      </p:sp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575AAB1-956E-4BF2-861A-9B70A5E38B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27277" y="398386"/>
            <a:ext cx="6286500" cy="891779"/>
          </a:xfrm>
        </p:spPr>
        <p:txBody>
          <a:bodyPr anchor="ctr"/>
          <a:lstStyle/>
          <a:p>
            <a:pPr eaLnBrk="1" hangingPunct="1"/>
            <a:r>
              <a:rPr lang="en-US" altLang="en-US" sz="2400" dirty="0">
                <a:latin typeface="Comic Sans MS" panose="030F0702030302020204" pitchFamily="66" charset="0"/>
              </a:rPr>
              <a:t>The cities of Harappa and </a:t>
            </a:r>
            <a:r>
              <a:rPr lang="en-US" altLang="en-US" sz="2400" dirty="0" err="1">
                <a:latin typeface="Comic Sans MS" panose="030F0702030302020204" pitchFamily="66" charset="0"/>
              </a:rPr>
              <a:t>Mohenjo-daro</a:t>
            </a:r>
            <a:r>
              <a:rPr lang="en-US" altLang="en-US" sz="2400" dirty="0">
                <a:latin typeface="Comic Sans MS" panose="030F0702030302020204" pitchFamily="66" charset="0"/>
              </a:rPr>
              <a:t> had well planned streets, plumbing, public works, brick walls, and sewage systems</a:t>
            </a:r>
            <a:r>
              <a:rPr lang="en-US" altLang="en-US" sz="3000" dirty="0"/>
              <a:t>.</a:t>
            </a:r>
          </a:p>
        </p:txBody>
      </p:sp>
      <p:pic>
        <p:nvPicPr>
          <p:cNvPr id="97283" name="Picture 5" descr="Dholavira">
            <a:extLst>
              <a:ext uri="{FF2B5EF4-FFF2-40B4-BE49-F238E27FC236}">
                <a16:creationId xmlns:a16="http://schemas.microsoft.com/office/drawing/2014/main" id="{DF9A4140-5549-42C3-863E-70CA4A91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1" y="2228850"/>
            <a:ext cx="6272213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3B86A7E-EBD6-46C9-98A6-CEFF225D60F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2400" y="790112"/>
            <a:ext cx="10363200" cy="727969"/>
          </a:xfrm>
        </p:spPr>
        <p:txBody>
          <a:bodyPr/>
          <a:lstStyle/>
          <a:p>
            <a:pPr algn="ctr"/>
            <a:r>
              <a:rPr lang="en-US" altLang="en-US" sz="3600" dirty="0"/>
              <a:t>Indus Valley: Fall</a:t>
            </a:r>
            <a:endParaRPr lang="en-US" altLang="en-US" sz="3600" dirty="0">
              <a:latin typeface="Lucida Handwriting" panose="03010101010101010101" pitchFamily="66" charset="0"/>
            </a:endParaRP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741C9513-594E-451C-B544-DE722E5936A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en-US" dirty="0">
                <a:highlight>
                  <a:srgbClr val="00FFFF"/>
                </a:highlight>
              </a:rPr>
              <a:t>Believed to be abandoned by 1900 BCE</a:t>
            </a:r>
          </a:p>
          <a:p>
            <a:r>
              <a:rPr lang="en-US" altLang="en-US" dirty="0"/>
              <a:t>Natural disasters and ecological changes such as the drying up of the </a:t>
            </a:r>
            <a:r>
              <a:rPr lang="en-US" dirty="0" err="1"/>
              <a:t>Ghaggar</a:t>
            </a:r>
            <a:r>
              <a:rPr lang="en-US" dirty="0"/>
              <a:t> -</a:t>
            </a:r>
            <a:r>
              <a:rPr lang="en-US" altLang="en-US" dirty="0" err="1"/>
              <a:t>Hakra</a:t>
            </a:r>
            <a:r>
              <a:rPr lang="en-US" altLang="en-US" dirty="0"/>
              <a:t> River, salinization, and erosion probably led to a decline in agricultural production and the collapse of the Indus Valley civilizations.</a:t>
            </a:r>
          </a:p>
          <a:p>
            <a:r>
              <a:rPr lang="en-US" dirty="0">
                <a:highlight>
                  <a:srgbClr val="00FFFF"/>
                </a:highlight>
              </a:rPr>
              <a:t>Indo-European Aryans, migrated into the region in about 1500 BCE</a:t>
            </a:r>
            <a:r>
              <a:rPr lang="en-US" dirty="0"/>
              <a:t>. This group eventually established the Magadha Kingdom which controlled a portion</a:t>
            </a:r>
            <a:endParaRPr lang="en-US" altLang="en-US" dirty="0"/>
          </a:p>
        </p:txBody>
      </p:sp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81A04C1-7EC0-43C5-BA7A-AC055A4566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US" altLang="en-US" sz="2700">
                <a:latin typeface="Comic Sans MS" panose="030F0702030302020204" pitchFamily="66" charset="0"/>
              </a:rPr>
              <a:t>Later, the Aryans settled the region through multiple invasions.</a:t>
            </a:r>
          </a:p>
        </p:txBody>
      </p:sp>
      <p:pic>
        <p:nvPicPr>
          <p:cNvPr id="103427" name="Picture 5" descr="http://www.kidspast.com/images/indian-civilization.jpg">
            <a:extLst>
              <a:ext uri="{FF2B5EF4-FFF2-40B4-BE49-F238E27FC236}">
                <a16:creationId xmlns:a16="http://schemas.microsoft.com/office/drawing/2014/main" id="{AC64DBC2-1CA5-4DC1-853E-A9116401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000251"/>
            <a:ext cx="394335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3A9AAA4-1928-4007-9343-9F8EB61250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Mauryan Empire: Rise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DF83ED67-A2C4-493B-83A6-C73467C006F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000" dirty="0">
                <a:highlight>
                  <a:srgbClr val="00FFFF"/>
                </a:highlight>
              </a:rPr>
              <a:t>Chandragupta Maurya- Founding Emperor </a:t>
            </a:r>
            <a:r>
              <a:rPr lang="en-US" altLang="en-US" sz="2000" dirty="0"/>
              <a:t>(c. 322 BCE)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700" dirty="0">
                <a:highlight>
                  <a:srgbClr val="00FFFF"/>
                </a:highlight>
              </a:rPr>
              <a:t>northeastern and northwestern India were joined</a:t>
            </a:r>
            <a:r>
              <a:rPr lang="en-US" altLang="en-US" sz="1700" dirty="0"/>
              <a:t>; strict policies held the empire together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000" dirty="0"/>
              <a:t>Ruled by hereditary monarchs 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Had a powerful standing army that included elephant, chariot, and cavalry divisions.</a:t>
            </a:r>
            <a:endParaRPr lang="en-US" altLang="en-US" sz="2000" dirty="0"/>
          </a:p>
          <a:p>
            <a:pPr>
              <a:lnSpc>
                <a:spcPct val="90000"/>
              </a:lnSpc>
              <a:defRPr/>
            </a:pPr>
            <a:r>
              <a:rPr lang="en-US" altLang="en-US" sz="2000" dirty="0"/>
              <a:t>Agriculture – primary economic activity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000" dirty="0"/>
              <a:t>Had an extensive network of roads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000" dirty="0"/>
              <a:t>Maritime trade with Southeast Asia and the Middle East</a:t>
            </a:r>
          </a:p>
        </p:txBody>
      </p:sp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3A9AAA4-1928-4007-9343-9F8EB61250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Mauryan Empire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DF83ED67-A2C4-493B-83A6-C73467C006F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8"/>
            <a:ext cx="5171179" cy="41132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2000" dirty="0"/>
          </a:p>
          <a:p>
            <a:pPr>
              <a:lnSpc>
                <a:spcPct val="90000"/>
              </a:lnSpc>
              <a:defRPr/>
            </a:pPr>
            <a:r>
              <a:rPr lang="en-US" altLang="en-US" sz="2000" dirty="0">
                <a:highlight>
                  <a:srgbClr val="00FFFF"/>
                </a:highlight>
              </a:rPr>
              <a:t>Ashoka (269 BCE)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brought empire to its greatest height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felt a great sorrow and guilt after a battle, then </a:t>
            </a:r>
            <a:r>
              <a:rPr lang="en-US" altLang="en-US" sz="2000" dirty="0">
                <a:highlight>
                  <a:srgbClr val="00FFFF"/>
                </a:highlight>
              </a:rPr>
              <a:t>decided to accept the teachings of Buddha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Promoted </a:t>
            </a:r>
            <a:r>
              <a:rPr lang="en-US" sz="2000" dirty="0"/>
              <a:t>Buddhism as state religion and erected pillars that promoted the teachings of the Buddha. </a:t>
            </a:r>
            <a:endParaRPr lang="en-US" alt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practiced religious toleration, 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000" dirty="0"/>
              <a:t>Kingdom fell in 184 BCE to due invasions. 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90195CF-D224-45DB-AB41-B240CEB16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54" y="1746913"/>
            <a:ext cx="4717786" cy="31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8CC590-0D28-4BDD-B934-42CD67F3D9AC}"/>
              </a:ext>
            </a:extLst>
          </p:cNvPr>
          <p:cNvSpPr txBox="1"/>
          <p:nvPr/>
        </p:nvSpPr>
        <p:spPr>
          <a:xfrm>
            <a:off x="6968971" y="5078027"/>
            <a:ext cx="464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Stupa. Great Stupa (3rd century BC), Sanchi, India. Ashoka ordered the construction of 84,000 stupas to house the Buddhas relics.</a:t>
            </a:r>
          </a:p>
        </p:txBody>
      </p:sp>
    </p:spTree>
    <p:extLst>
      <p:ext uri="{BB962C8B-B14F-4D97-AF65-F5344CB8AC3E}">
        <p14:creationId xmlns:p14="http://schemas.microsoft.com/office/powerpoint/2010/main" val="844163360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54" descr="map-iraq">
            <a:extLst>
              <a:ext uri="{FF2B5EF4-FFF2-40B4-BE49-F238E27FC236}">
                <a16:creationId xmlns:a16="http://schemas.microsoft.com/office/drawing/2014/main" id="{573FC0C6-C17B-4B22-A8FA-D8D1DFEC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35442"/>
            <a:ext cx="6400800" cy="68749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978CE49A-AF96-4EF6-96FA-5EBCA4CDE7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 b="1"/>
              <a:t>Gupta Empire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77016E9-BB06-4CC6-A683-E6BACD8E5F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8"/>
            <a:ext cx="6999979" cy="4113212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pt-BR" altLang="en-US" sz="2100" dirty="0">
                <a:highlight>
                  <a:srgbClr val="00FFFF"/>
                </a:highlight>
              </a:rPr>
              <a:t>Chandragupta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>
                <a:highlight>
                  <a:srgbClr val="00FFFF"/>
                </a:highlight>
              </a:rPr>
              <a:t>after 500 years of turmoil, united empire (320 CE)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Modeled his rule after the Mauryan Empire</a:t>
            </a:r>
            <a:endParaRPr lang="pt-BR" altLang="en-US" sz="1800" dirty="0"/>
          </a:p>
          <a:p>
            <a:pPr>
              <a:lnSpc>
                <a:spcPct val="80000"/>
              </a:lnSpc>
              <a:defRPr/>
            </a:pPr>
            <a:r>
              <a:rPr lang="pt-BR" altLang="en-US" sz="2100" dirty="0">
                <a:highlight>
                  <a:srgbClr val="00FFFF"/>
                </a:highlight>
              </a:rPr>
              <a:t>Samudragupta</a:t>
            </a:r>
            <a:r>
              <a:rPr lang="pt-BR" altLang="en-US" sz="2100" dirty="0"/>
              <a:t> (c. 335 CE – c. 375 CE)</a:t>
            </a:r>
          </a:p>
          <a:p>
            <a:pPr lvl="1">
              <a:lnSpc>
                <a:spcPct val="80000"/>
              </a:lnSpc>
              <a:defRPr/>
            </a:pPr>
            <a:r>
              <a:rPr lang="pt-BR" altLang="en-US" sz="2100" dirty="0">
                <a:highlight>
                  <a:srgbClr val="00FFFF"/>
                </a:highlight>
              </a:rPr>
              <a:t>Golden Age: </a:t>
            </a:r>
            <a:r>
              <a:rPr lang="en-US" altLang="en-US" sz="2100" dirty="0">
                <a:highlight>
                  <a:srgbClr val="00FFFF"/>
                </a:highlight>
              </a:rPr>
              <a:t>kept conquering others; strict class system; practiced Hindu; developed numbers/ decimals </a:t>
            </a:r>
            <a:endParaRPr lang="pt-BR" altLang="en-US" sz="2100" dirty="0">
              <a:highlight>
                <a:srgbClr val="00FFFF"/>
              </a:highlight>
            </a:endParaRPr>
          </a:p>
          <a:p>
            <a:pPr>
              <a:lnSpc>
                <a:spcPct val="80000"/>
              </a:lnSpc>
              <a:defRPr/>
            </a:pPr>
            <a:r>
              <a:rPr lang="pt-BR" altLang="en-US" sz="2100" dirty="0"/>
              <a:t>Chandragupta II (375 CE – 415 CE)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defeated the </a:t>
            </a:r>
            <a:r>
              <a:rPr lang="en-US" altLang="en-US" sz="1800" dirty="0" err="1"/>
              <a:t>Sakas</a:t>
            </a:r>
            <a:r>
              <a:rPr lang="en-US" altLang="en-US" sz="1800" dirty="0"/>
              <a:t> in the west and added their coastal territory; strengthened empire by peaceful means</a:t>
            </a:r>
          </a:p>
        </p:txBody>
      </p:sp>
      <p:pic>
        <p:nvPicPr>
          <p:cNvPr id="4098" name="Picture 2" descr="https://upload.wikimedia.org/wikipedia/commons/thumb/f/fb/SamudraguptaCoin.jpg/220px-SamudraguptaCoin.jpg">
            <a:extLst>
              <a:ext uri="{FF2B5EF4-FFF2-40B4-BE49-F238E27FC236}">
                <a16:creationId xmlns:a16="http://schemas.microsoft.com/office/drawing/2014/main" id="{61B13BCA-3FB6-4DB3-B8B4-9A9F4C7C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75" y="2005829"/>
            <a:ext cx="2899052" cy="284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0514B-275D-44A3-BF4A-495DF88C9C29}"/>
              </a:ext>
            </a:extLst>
          </p:cNvPr>
          <p:cNvSpPr txBox="1"/>
          <p:nvPr/>
        </p:nvSpPr>
        <p:spPr>
          <a:xfrm>
            <a:off x="8629095" y="4980373"/>
            <a:ext cx="285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Coin of </a:t>
            </a:r>
            <a:r>
              <a:rPr lang="en-US" sz="1200" dirty="0" err="1"/>
              <a:t>Samudragupta</a:t>
            </a:r>
            <a:r>
              <a:rPr lang="en-US" sz="1200" dirty="0"/>
              <a:t>, with Garuda pillar. </a:t>
            </a:r>
            <a:r>
              <a:rPr lang="en-US" sz="1200" dirty="0">
                <a:hlinkClick r:id="rId3" tooltip="British Museum"/>
              </a:rPr>
              <a:t>British Museum</a:t>
            </a:r>
            <a:r>
              <a:rPr lang="en-US" sz="1200" dirty="0"/>
              <a:t>.</a:t>
            </a:r>
          </a:p>
        </p:txBody>
      </p:sp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937F256C-0015-447F-9CDA-FD9BDB7EB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What are artifacts?</a:t>
            </a:r>
          </a:p>
        </p:txBody>
      </p:sp>
      <p:pic>
        <p:nvPicPr>
          <p:cNvPr id="92163" name="Picture 3" descr="Indus%20figurine">
            <a:extLst>
              <a:ext uri="{FF2B5EF4-FFF2-40B4-BE49-F238E27FC236}">
                <a16:creationId xmlns:a16="http://schemas.microsoft.com/office/drawing/2014/main" id="{79B85B01-EC66-47F5-9DF3-119C215D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935021"/>
            <a:ext cx="2533465" cy="188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infantwomanMohenjo">
            <a:extLst>
              <a:ext uri="{FF2B5EF4-FFF2-40B4-BE49-F238E27FC236}">
                <a16:creationId xmlns:a16="http://schemas.microsoft.com/office/drawing/2014/main" id="{3DFB1C93-0FD7-48B0-994D-0D785B6B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96" y="1692493"/>
            <a:ext cx="4660407" cy="236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maskMohenjodaro">
            <a:extLst>
              <a:ext uri="{FF2B5EF4-FFF2-40B4-BE49-F238E27FC236}">
                <a16:creationId xmlns:a16="http://schemas.microsoft.com/office/drawing/2014/main" id="{8F3063BF-6629-4322-8200-E5C805F0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69" y="4099441"/>
            <a:ext cx="1847759" cy="255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shiva_33">
            <a:extLst>
              <a:ext uri="{FF2B5EF4-FFF2-40B4-BE49-F238E27FC236}">
                <a16:creationId xmlns:a16="http://schemas.microsoft.com/office/drawing/2014/main" id="{C4516D89-D681-465A-A9E9-1520BFB7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750" y="3973769"/>
            <a:ext cx="2895531" cy="28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F351E1-8CB8-4E1E-BFE9-B0BDDF2D52F6}"/>
              </a:ext>
            </a:extLst>
          </p:cNvPr>
          <p:cNvSpPr/>
          <p:nvPr/>
        </p:nvSpPr>
        <p:spPr>
          <a:xfrm>
            <a:off x="3198228" y="45653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Roboto"/>
              </a:rPr>
              <a:t>an object made by a human being, typically an item of cultural or historical interest.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83812B5E-0FED-4D27-9C6B-8DE9ED3EC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700"/>
              <a:t>Knowledge of this civilization is gained from archaeological excavations.</a:t>
            </a:r>
          </a:p>
        </p:txBody>
      </p:sp>
      <p:pic>
        <p:nvPicPr>
          <p:cNvPr id="94211" name="Picture 3" descr="bullHarappa">
            <a:extLst>
              <a:ext uri="{FF2B5EF4-FFF2-40B4-BE49-F238E27FC236}">
                <a16:creationId xmlns:a16="http://schemas.microsoft.com/office/drawing/2014/main" id="{4324EB64-E96A-4B22-9A82-F6FBB5FE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22" y="2122319"/>
            <a:ext cx="3040338" cy="30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dancing">
            <a:extLst>
              <a:ext uri="{FF2B5EF4-FFF2-40B4-BE49-F238E27FC236}">
                <a16:creationId xmlns:a16="http://schemas.microsoft.com/office/drawing/2014/main" id="{279BF7D4-1CBB-4834-978B-B1D3353C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659" y="2237729"/>
            <a:ext cx="2229982" cy="279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 descr="Indus%20Figurine-1">
            <a:extLst>
              <a:ext uri="{FF2B5EF4-FFF2-40B4-BE49-F238E27FC236}">
                <a16:creationId xmlns:a16="http://schemas.microsoft.com/office/drawing/2014/main" id="{183CCC8B-FDF6-4890-B2F9-15EED93F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71" y="3690234"/>
            <a:ext cx="3633799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4A8F940-886A-4B77-B2C9-003CD76AC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50" dirty="0"/>
              <a:t>ANCIENT CHINA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4FCACB4-BD4B-4239-A088-DFE34135EA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886853"/>
            <a:ext cx="4445000" cy="37745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800" dirty="0"/>
          </a:p>
          <a:p>
            <a:pPr eaLnBrk="1" hangingPunct="1"/>
            <a:r>
              <a:rPr lang="en-US" altLang="en-US" sz="2800" dirty="0"/>
              <a:t>Dynasties</a:t>
            </a:r>
          </a:p>
          <a:p>
            <a:pPr eaLnBrk="1" hangingPunct="1"/>
            <a:r>
              <a:rPr lang="en-US" altLang="en-US" sz="2800" dirty="0"/>
              <a:t>Great Wall</a:t>
            </a:r>
          </a:p>
          <a:p>
            <a:pPr eaLnBrk="1" hangingPunct="1"/>
            <a:r>
              <a:rPr lang="en-US" altLang="en-US" sz="2800" dirty="0"/>
              <a:t>Confucianism</a:t>
            </a:r>
          </a:p>
          <a:p>
            <a:pPr eaLnBrk="1" hangingPunct="1"/>
            <a:r>
              <a:rPr lang="en-US" altLang="en-US" sz="2800" dirty="0"/>
              <a:t>Daoism</a:t>
            </a:r>
          </a:p>
          <a:p>
            <a:pPr eaLnBrk="1" hangingPunct="1"/>
            <a:r>
              <a:rPr lang="en-US" altLang="en-US" sz="2800" dirty="0"/>
              <a:t>Legalism</a:t>
            </a:r>
          </a:p>
          <a:p>
            <a:pPr eaLnBrk="1" hangingPunct="1"/>
            <a:r>
              <a:rPr lang="en-US" altLang="en-US" sz="2800" dirty="0"/>
              <a:t>Mandate of Heaven</a:t>
            </a:r>
          </a:p>
          <a:p>
            <a:pPr eaLnBrk="1" hangingPunct="1"/>
            <a:r>
              <a:rPr lang="en-US" altLang="en-US" sz="2800" dirty="0"/>
              <a:t>Silk</a:t>
            </a:r>
          </a:p>
          <a:p>
            <a:pPr marL="0" indent="0" eaLnBrk="1" hangingPunct="1">
              <a:buNone/>
            </a:pPr>
            <a:endParaRPr lang="en-US" altLang="en-US" sz="2100" dirty="0"/>
          </a:p>
        </p:txBody>
      </p:sp>
      <p:pic>
        <p:nvPicPr>
          <p:cNvPr id="104452" name="Picture 10" descr="asia_map">
            <a:extLst>
              <a:ext uri="{FF2B5EF4-FFF2-40B4-BE49-F238E27FC236}">
                <a16:creationId xmlns:a16="http://schemas.microsoft.com/office/drawing/2014/main" id="{494E0637-BCB3-40A9-98C1-99D5BA814CB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269494"/>
            <a:ext cx="4445000" cy="3810641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utoUpdateAnimBg="0"/>
      <p:bldP spid="69635" grpId="0" build="p" autoUpdateAnimBg="0" advAuto="300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C35B663-B46F-4D21-BB3A-335881F40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843" y="1954753"/>
            <a:ext cx="571907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As in Egypt, Mesopotamia, and along the Indus River, </a:t>
            </a:r>
            <a:r>
              <a:rPr lang="en-US" altLang="en-US" sz="2100" dirty="0">
                <a:highlight>
                  <a:srgbClr val="FFFF99"/>
                </a:highlight>
              </a:rPr>
              <a:t>Chinese civilization began within a major river valley. </a:t>
            </a:r>
          </a:p>
          <a:p>
            <a:pPr marL="1085850" lvl="1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99"/>
                </a:highlight>
              </a:rPr>
              <a:t>Huang He and Yangtze Rivers </a:t>
            </a:r>
          </a:p>
          <a:p>
            <a:pPr marL="1085850" lvl="1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Modern China itself is a huge geographical expanse.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100" dirty="0"/>
              <a:t>The eastern zone can be divided into 2 parts: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21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100" dirty="0"/>
          </a:p>
        </p:txBody>
      </p:sp>
      <p:graphicFrame>
        <p:nvGraphicFramePr>
          <p:cNvPr id="96275" name="Group 19">
            <a:extLst>
              <a:ext uri="{FF2B5EF4-FFF2-40B4-BE49-F238E27FC236}">
                <a16:creationId xmlns:a16="http://schemas.microsoft.com/office/drawing/2014/main" id="{4F170A73-6940-4DF1-B731-42A8651CF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330441"/>
              </p:ext>
            </p:extLst>
          </p:nvPr>
        </p:nvGraphicFramePr>
        <p:xfrm>
          <a:off x="1954567" y="4367646"/>
          <a:ext cx="4572000" cy="1518048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Handwriting" pitchFamily="66" charset="0"/>
                        </a:rPr>
                        <a:t>Northern</a:t>
                      </a:r>
                    </a:p>
                  </a:txBody>
                  <a:tcPr marL="68580" marR="68580"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Handwriting" pitchFamily="66" charset="0"/>
                        </a:rPr>
                        <a:t>Southern</a:t>
                      </a: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Yellow River Valley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Dry, cold climate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Loess soil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Suitable for growing millet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Yangzi Valley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Plentiful rainfall, relatively warm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Rainy, suitable for cultivating rice</a:t>
                      </a: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0F0E5DD-D02B-47E1-8A79-677B4103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2250"/>
            <a:ext cx="10363200" cy="762908"/>
          </a:xfrm>
        </p:spPr>
        <p:txBody>
          <a:bodyPr/>
          <a:lstStyle/>
          <a:p>
            <a:pPr algn="ctr"/>
            <a:r>
              <a:rPr lang="en-US" dirty="0"/>
              <a:t>Ancient china: Geography </a:t>
            </a:r>
          </a:p>
        </p:txBody>
      </p:sp>
      <p:pic>
        <p:nvPicPr>
          <p:cNvPr id="8194" name="Picture 2" descr="Image result for ancient china geography">
            <a:extLst>
              <a:ext uri="{FF2B5EF4-FFF2-40B4-BE49-F238E27FC236}">
                <a16:creationId xmlns:a16="http://schemas.microsoft.com/office/drawing/2014/main" id="{752CBC33-B540-4AEC-A989-EFC546680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9278" r="8435" b="5154"/>
          <a:stretch/>
        </p:blipFill>
        <p:spPr bwMode="auto">
          <a:xfrm>
            <a:off x="7291527" y="2291517"/>
            <a:ext cx="4722920" cy="368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BB2C46B9-A4A4-498E-AB3F-B87840D27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 dirty="0"/>
              <a:t>Ancient China: Geography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E4142258-662F-42DA-B992-6092417F09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16052" y="1766888"/>
            <a:ext cx="4194635" cy="4113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dirty="0"/>
              <a:t>Ancient China was formed around the Yellow River (Huang He).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dirty="0"/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Yellow symbolized “centrality”, as in China is the center of the world. The color was caused by the loess in the water.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dirty="0"/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Because of flooding, the Yellow River (Huang He) is also known as “China’s Sorrow”. </a:t>
            </a:r>
          </a:p>
        </p:txBody>
      </p:sp>
      <p:pic>
        <p:nvPicPr>
          <p:cNvPr id="108548" name="Picture 6" descr="China_scenery">
            <a:extLst>
              <a:ext uri="{FF2B5EF4-FFF2-40B4-BE49-F238E27FC236}">
                <a16:creationId xmlns:a16="http://schemas.microsoft.com/office/drawing/2014/main" id="{3AE22464-7460-4C81-86DD-A7D5889A168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8686" y="1917243"/>
            <a:ext cx="5084132" cy="3335733"/>
          </a:xfrm>
          <a:noFill/>
        </p:spPr>
      </p:pic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hang_dynasty_map1">
            <a:extLst>
              <a:ext uri="{FF2B5EF4-FFF2-40B4-BE49-F238E27FC236}">
                <a16:creationId xmlns:a16="http://schemas.microsoft.com/office/drawing/2014/main" id="{A892D5E8-54CE-448C-BFA9-6CC38A7B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67" y="2401964"/>
            <a:ext cx="6343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>
            <a:extLst>
              <a:ext uri="{FF2B5EF4-FFF2-40B4-BE49-F238E27FC236}">
                <a16:creationId xmlns:a16="http://schemas.microsoft.com/office/drawing/2014/main" id="{654DAB1F-C1FF-4CC0-9609-7FAF225B1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807" y="2109557"/>
            <a:ext cx="367036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700" dirty="0">
                <a:latin typeface="Arial" panose="020B0604020202020204" pitchFamily="34" charset="0"/>
              </a:rPr>
              <a:t>The first known dynasty of China was the Shang dynasty.  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700" dirty="0">
              <a:highlight>
                <a:srgbClr val="FFFF99"/>
              </a:highlight>
              <a:latin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700" dirty="0">
                <a:latin typeface="Arial" panose="020B0604020202020204" pitchFamily="34" charset="0"/>
              </a:rPr>
              <a:t>This dynasty united the people living around the Huang He and Yangtze river valleys.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636CF-B6C2-4C75-8D39-8948FBC8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457" y="857250"/>
            <a:ext cx="10363200" cy="626736"/>
          </a:xfrm>
        </p:spPr>
        <p:txBody>
          <a:bodyPr/>
          <a:lstStyle/>
          <a:p>
            <a:pPr algn="ctr"/>
            <a:r>
              <a:rPr lang="en-US" dirty="0"/>
              <a:t>Ancient China: Political</a:t>
            </a:r>
          </a:p>
        </p:txBody>
      </p:sp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3B85BEE5-BB7B-48B5-A1D8-AEB82058D1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Ancient China: Political</a:t>
            </a:r>
            <a:endParaRPr lang="en-US" altLang="en-US" dirty="0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89903F0-97A6-49C5-A0ED-7C617E2CF8A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22400" y="1889452"/>
            <a:ext cx="6469849" cy="496854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>
                <a:highlight>
                  <a:srgbClr val="FFFF00"/>
                </a:highlight>
              </a:rPr>
              <a:t>Shang Period (1750-1045BCE) – 1</a:t>
            </a:r>
            <a:r>
              <a:rPr lang="en-US" altLang="en-US" sz="2000" baseline="30000" dirty="0">
                <a:highlight>
                  <a:srgbClr val="FFFF00"/>
                </a:highlight>
              </a:rPr>
              <a:t>st</a:t>
            </a:r>
            <a:r>
              <a:rPr lang="en-US" altLang="en-US" sz="2000" dirty="0">
                <a:highlight>
                  <a:srgbClr val="FFFF00"/>
                </a:highlight>
              </a:rPr>
              <a:t> Dynasty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Before the Shang, Neolithic communities had domesticated pigs, chickens, and millet.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highlight>
                  <a:srgbClr val="FFFF00"/>
                </a:highlight>
              </a:rPr>
              <a:t>The Shang developed the Chinese writing system.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/>
              <a:t>Therefore Chinese history begins with the Shang.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This writing has been found on </a:t>
            </a:r>
            <a:r>
              <a:rPr lang="en-US" altLang="en-US" sz="2000" dirty="0">
                <a:highlight>
                  <a:srgbClr val="FFFF00"/>
                </a:highlight>
              </a:rPr>
              <a:t>oracle bones </a:t>
            </a:r>
            <a:r>
              <a:rPr lang="en-US" altLang="en-US" sz="2000" dirty="0"/>
              <a:t>dating back to the Shang.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Believed their supreme god, Di, could only be reached through the ruler’s ancestors. This provided rationale for authoritarian rule.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Shang elite was a warrior aristocracy. They enjoyed hunting and warfare.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Bronze metallurgy began around 2000BCE.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highlight>
                  <a:srgbClr val="FFFF00"/>
                </a:highlight>
              </a:rPr>
              <a:t>Used bronze weapons and rode on horse-drawn chariots</a:t>
            </a:r>
            <a:r>
              <a:rPr lang="en-US" altLang="en-US" sz="1600" dirty="0"/>
              <a:t>.</a:t>
            </a:r>
          </a:p>
        </p:txBody>
      </p:sp>
      <p:pic>
        <p:nvPicPr>
          <p:cNvPr id="9218" name="Picture 2" descr="Image result for oracle bones">
            <a:extLst>
              <a:ext uri="{FF2B5EF4-FFF2-40B4-BE49-F238E27FC236}">
                <a16:creationId xmlns:a16="http://schemas.microsoft.com/office/drawing/2014/main" id="{321F070D-3931-4A37-81AA-6E10D1ED5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8645"/>
          <a:stretch/>
        </p:blipFill>
        <p:spPr bwMode="auto">
          <a:xfrm>
            <a:off x="8574307" y="4769272"/>
            <a:ext cx="2016753" cy="192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oracle bones">
            <a:extLst>
              <a:ext uri="{FF2B5EF4-FFF2-40B4-BE49-F238E27FC236}">
                <a16:creationId xmlns:a16="http://schemas.microsoft.com/office/drawing/2014/main" id="{821F0D17-CE63-4D7A-8396-B501745D0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329" y="2774882"/>
            <a:ext cx="3430271" cy="19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oracle bones">
            <a:extLst>
              <a:ext uri="{FF2B5EF4-FFF2-40B4-BE49-F238E27FC236}">
                <a16:creationId xmlns:a16="http://schemas.microsoft.com/office/drawing/2014/main" id="{29E4BEED-F32C-4A53-895D-F76D44DB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07" y="0"/>
            <a:ext cx="4005233" cy="27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72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666" name="Picture 2" descr="Dynastic%20cycle%20info003">
            <a:extLst>
              <a:ext uri="{FF2B5EF4-FFF2-40B4-BE49-F238E27FC236}">
                <a16:creationId xmlns:a16="http://schemas.microsoft.com/office/drawing/2014/main" id="{4ECE7ECB-0517-4411-9893-1DF871B4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713" y="480060"/>
            <a:ext cx="7866574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83D12A65-9097-409A-AEA5-D171541E62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86424" y="1028700"/>
            <a:ext cx="5829300" cy="549340"/>
          </a:xfrm>
        </p:spPr>
        <p:txBody>
          <a:bodyPr/>
          <a:lstStyle/>
          <a:p>
            <a:r>
              <a:rPr lang="en-US" altLang="en-US" sz="4000" dirty="0">
                <a:solidFill>
                  <a:schemeClr val="tx1"/>
                </a:solidFill>
              </a:rPr>
              <a:t>Ancient China: Political 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0514DB5-8C6E-4FE6-8067-D1F53C88CB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35602" y="1826581"/>
            <a:ext cx="5238565" cy="37719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1800" dirty="0">
                <a:highlight>
                  <a:srgbClr val="FFFF00"/>
                </a:highlight>
              </a:rPr>
              <a:t>The Zhou Dynasty – 2</a:t>
            </a:r>
            <a:r>
              <a:rPr lang="en-US" altLang="en-US" sz="1800" baseline="30000" dirty="0">
                <a:highlight>
                  <a:srgbClr val="FFFF00"/>
                </a:highlight>
              </a:rPr>
              <a:t>nd</a:t>
            </a:r>
            <a:r>
              <a:rPr lang="en-US" altLang="en-US" sz="1800" dirty="0">
                <a:highlight>
                  <a:srgbClr val="FFFF00"/>
                </a:highlight>
              </a:rPr>
              <a:t> Dynasty </a:t>
            </a:r>
            <a:r>
              <a:rPr lang="en-US" altLang="en-US" sz="1800" dirty="0"/>
              <a:t>(c. </a:t>
            </a:r>
            <a:r>
              <a:rPr lang="en-US" sz="1800" dirty="0"/>
              <a:t>1027 to 221 BCE)</a:t>
            </a:r>
            <a:endParaRPr lang="en-US" altLang="en-US" sz="1800" dirty="0">
              <a:highlight>
                <a:srgbClr val="FFFF00"/>
              </a:highlight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1500" dirty="0"/>
              <a:t>The Zhou territory was a dependent state of the Shang.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500" dirty="0"/>
              <a:t>The Zhou overthrew the Shang around 1045 BCE and adopted many elements of Shang culture.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1800" dirty="0">
                <a:highlight>
                  <a:srgbClr val="FFFF00"/>
                </a:highlight>
              </a:rPr>
              <a:t>Zhou rulers claimed the divine right to rule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500" dirty="0">
                <a:highlight>
                  <a:srgbClr val="FFFF00"/>
                </a:highlight>
              </a:rPr>
              <a:t>the Mandate of Heaven.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1800" dirty="0">
                <a:highlight>
                  <a:srgbClr val="FFFF00"/>
                </a:highlight>
              </a:rPr>
              <a:t>King Wu created a land distribution system like feudalism.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1800" dirty="0"/>
              <a:t>Capital city was built in a grid pattern and aligned with the north polar star. This design followed their ancient belief in </a:t>
            </a:r>
            <a:r>
              <a:rPr lang="en-US" altLang="en-US" sz="1800" i="1" dirty="0" err="1"/>
              <a:t>feng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shui</a:t>
            </a:r>
            <a:r>
              <a:rPr lang="en-US" altLang="en-US" sz="1800" dirty="0"/>
              <a:t> to maintain harmony.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1800" dirty="0"/>
              <a:t>.</a:t>
            </a:r>
          </a:p>
        </p:txBody>
      </p:sp>
      <p:pic>
        <p:nvPicPr>
          <p:cNvPr id="10242" name="Picture 2" descr="Image result for zhou dynasty">
            <a:extLst>
              <a:ext uri="{FF2B5EF4-FFF2-40B4-BE49-F238E27FC236}">
                <a16:creationId xmlns:a16="http://schemas.microsoft.com/office/drawing/2014/main" id="{053B57F8-4971-4196-9DE6-35442639B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06" y="2030211"/>
            <a:ext cx="5649897" cy="423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CD29807-7D08-488A-B4C0-9B59757F0A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000"/>
              <a:t>Farming / agriculture = increase in population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7D9E2FA-C1F6-446F-A632-000C376BD5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700">
              <a:highlight>
                <a:srgbClr val="FFFF00"/>
              </a:highlight>
              <a:latin typeface="Comic Sans MS"/>
              <a:ea typeface="+mn-lt"/>
              <a:cs typeface="+mn-lt"/>
            </a:endParaRPr>
          </a:p>
          <a:p>
            <a:pPr>
              <a:lnSpc>
                <a:spcPct val="80000"/>
              </a:lnSpc>
            </a:pPr>
            <a:r>
              <a:rPr lang="en-US" sz="2700">
                <a:highlight>
                  <a:srgbClr val="FFFF00"/>
                </a:highlight>
                <a:latin typeface="Comic Sans MS"/>
                <a:ea typeface="+mn-lt"/>
                <a:cs typeface="+mn-lt"/>
              </a:rPr>
              <a:t>Sumer- first civilization in history</a:t>
            </a:r>
            <a:endParaRPr lang="en-US" altLang="en-US" sz="2700">
              <a:highlight>
                <a:srgbClr val="FFFF00"/>
              </a:highlight>
              <a:latin typeface="Comic Sans MS"/>
              <a:ea typeface="+mn-lt"/>
              <a:cs typeface="+mn-lt"/>
            </a:endParaRPr>
          </a:p>
          <a:p>
            <a:pPr>
              <a:lnSpc>
                <a:spcPct val="80000"/>
              </a:lnSpc>
            </a:pPr>
            <a:endParaRPr lang="en-US" sz="2700">
              <a:highlight>
                <a:srgbClr val="FFFF00"/>
              </a:highlight>
              <a:latin typeface="Comic Sans MS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en-US" altLang="en-US" sz="2700">
                <a:latin typeface="Comic Sans MS"/>
              </a:rPr>
              <a:t>Agriculture led to population growth. </a:t>
            </a:r>
          </a:p>
          <a:p>
            <a:pPr>
              <a:lnSpc>
                <a:spcPct val="80000"/>
              </a:lnSpc>
            </a:pPr>
            <a:endParaRPr lang="en-US" altLang="en-US" sz="2700">
              <a:latin typeface="Comic Sans MS"/>
            </a:endParaRPr>
          </a:p>
          <a:p>
            <a:pPr>
              <a:lnSpc>
                <a:spcPct val="80000"/>
              </a:lnSpc>
            </a:pPr>
            <a:r>
              <a:rPr lang="en-US" sz="2700">
                <a:highlight>
                  <a:srgbClr val="FFFF00"/>
                </a:highlight>
                <a:latin typeface="Comic Sans MS"/>
              </a:rPr>
              <a:t>Specialization - A surplus of food allowed people to develop skills other than farming.</a:t>
            </a:r>
            <a:endParaRPr lang="en-US" altLang="en-US" sz="2700">
              <a:highlight>
                <a:srgbClr val="FFFF00"/>
              </a:highlight>
              <a:latin typeface="Comic Sans MS"/>
            </a:endParaRPr>
          </a:p>
          <a:p>
            <a:pPr>
              <a:lnSpc>
                <a:spcPct val="80000"/>
              </a:lnSpc>
            </a:pPr>
            <a:endParaRPr lang="en-US" sz="2700">
              <a:highlight>
                <a:srgbClr val="FFFF00"/>
              </a:highlight>
              <a:latin typeface="Comic Sans MS"/>
            </a:endParaRPr>
          </a:p>
          <a:p>
            <a:pPr>
              <a:lnSpc>
                <a:spcPct val="80000"/>
              </a:lnSpc>
            </a:pPr>
            <a:r>
              <a:rPr lang="en-US" altLang="en-US" sz="2700">
                <a:latin typeface="Comic Sans MS"/>
              </a:rPr>
              <a:t>Growth in population led to </a:t>
            </a:r>
            <a:r>
              <a:rPr lang="en-US" altLang="en-US" sz="2700">
                <a:highlight>
                  <a:srgbClr val="FFFF00"/>
                </a:highlight>
                <a:latin typeface="Comic Sans MS"/>
              </a:rPr>
              <a:t>development of social classes</a:t>
            </a:r>
            <a:r>
              <a:rPr lang="en-US" altLang="en-US" sz="2700">
                <a:latin typeface="Comic Sans MS"/>
              </a:rPr>
              <a:t> and government.</a:t>
            </a:r>
          </a:p>
          <a:p>
            <a:pPr>
              <a:lnSpc>
                <a:spcPct val="80000"/>
              </a:lnSpc>
            </a:pPr>
            <a:endParaRPr lang="en-US" altLang="en-US" sz="2700">
              <a:highlight>
                <a:srgbClr val="FFFF00"/>
              </a:highlight>
              <a:latin typeface="Comic Sans MS"/>
            </a:endParaRPr>
          </a:p>
        </p:txBody>
      </p:sp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848B90CF-B8CB-4DA5-A877-B683C4B60C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Ancient China: Political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57B2262-57FE-40AA-B7B1-9839539EACF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8"/>
            <a:ext cx="4585253" cy="4113212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highlight>
                  <a:srgbClr val="FFFF00"/>
                </a:highlight>
              </a:rPr>
              <a:t>Technology (Zhou Dynasty) </a:t>
            </a:r>
            <a:r>
              <a:rPr lang="en-US" altLang="en-US" sz="2000" b="1" dirty="0">
                <a:highlight>
                  <a:srgbClr val="FFFF00"/>
                </a:highlight>
              </a:rPr>
              <a:t>Innovations: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>
                <a:highlight>
                  <a:srgbClr val="FFFF00"/>
                </a:highlight>
              </a:rPr>
              <a:t>built roads and canals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>
                <a:highlight>
                  <a:srgbClr val="FFFF00"/>
                </a:highlight>
              </a:rPr>
              <a:t>coined money / helped trade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/>
              <a:t>furnaces produced cast iron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/>
              <a:t>advancements in agriculture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000" dirty="0"/>
              <a:t>Learned to fight on horseback and replaced bronze with iron and steel.</a:t>
            </a:r>
          </a:p>
          <a:p>
            <a:pPr marL="342900" lvl="1" indent="0">
              <a:lnSpc>
                <a:spcPct val="80000"/>
              </a:lnSpc>
              <a:buNone/>
              <a:defRPr/>
            </a:pPr>
            <a:endParaRPr lang="en-US" altLang="en-US" sz="2000" dirty="0"/>
          </a:p>
          <a:p>
            <a:pPr>
              <a:lnSpc>
                <a:spcPct val="80000"/>
              </a:lnSpc>
              <a:defRPr/>
            </a:pPr>
            <a:r>
              <a:rPr lang="en-US" altLang="en-US" sz="2000" dirty="0"/>
              <a:t>Development of the concept of private property, including privately owned land.</a:t>
            </a:r>
          </a:p>
          <a:p>
            <a:pPr>
              <a:lnSpc>
                <a:spcPct val="80000"/>
              </a:lnSpc>
              <a:defRPr/>
            </a:pPr>
            <a:endParaRPr lang="en-US" altLang="en-US" sz="2000" dirty="0"/>
          </a:p>
          <a:p>
            <a:pPr>
              <a:lnSpc>
                <a:spcPct val="80000"/>
              </a:lnSpc>
              <a:defRPr/>
            </a:pPr>
            <a:r>
              <a:rPr lang="en-US" altLang="en-US" sz="2000" dirty="0"/>
              <a:t>Women were subordinate to men in this patriarchal society.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600" dirty="0"/>
              <a:t>Their subordinate position was justified by the concepts of yin and yang.</a:t>
            </a:r>
          </a:p>
        </p:txBody>
      </p:sp>
      <p:pic>
        <p:nvPicPr>
          <p:cNvPr id="11266" name="Picture 2" descr="Image result for zhou dynasty technology">
            <a:extLst>
              <a:ext uri="{FF2B5EF4-FFF2-40B4-BE49-F238E27FC236}">
                <a16:creationId xmlns:a16="http://schemas.microsoft.com/office/drawing/2014/main" id="{8D9F1499-68E0-4454-B3E0-729DA45F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9817"/>
            <a:ext cx="53149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7980D4-99D4-4F11-ABC0-9F7027D9904A}"/>
              </a:ext>
            </a:extLst>
          </p:cNvPr>
          <p:cNvSpPr txBox="1"/>
          <p:nvPr/>
        </p:nvSpPr>
        <p:spPr>
          <a:xfrm>
            <a:off x="6604000" y="4660730"/>
            <a:ext cx="439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Copper Coins used during the Zhou Dynasty </a:t>
            </a:r>
          </a:p>
        </p:txBody>
      </p:sp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DC834D2C-3A89-4114-999E-86A203112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810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normAutofit/>
          </a:bodyPr>
          <a:lstStyle/>
          <a:p>
            <a:r>
              <a:rPr lang="en-US" altLang="en-US" dirty="0"/>
              <a:t>Ancient China: Political</a:t>
            </a:r>
          </a:p>
        </p:txBody>
      </p:sp>
      <p:pic>
        <p:nvPicPr>
          <p:cNvPr id="18434" name="Picture 2" descr="Image result for warring states period china">
            <a:extLst>
              <a:ext uri="{FF2B5EF4-FFF2-40B4-BE49-F238E27FC236}">
                <a16:creationId xmlns:a16="http://schemas.microsoft.com/office/drawing/2014/main" id="{4CB92CB0-BC9E-4644-A42D-AA09DE173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9551" y="1766887"/>
            <a:ext cx="5412113" cy="497914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DE8F9-451A-4C7B-BDDD-09F2DC57FB02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7529804" y="1766888"/>
            <a:ext cx="4245215" cy="411321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r>
              <a:rPr lang="en-US" altLang="en-US" dirty="0">
                <a:highlight>
                  <a:srgbClr val="FFFF00"/>
                </a:highlight>
              </a:rPr>
              <a:t>By 480 BCE, Zhou lost control and China was thrust into the Warring States Period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41289"/>
      </p:ext>
    </p:extLst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>
            <a:extLst>
              <a:ext uri="{FF2B5EF4-FFF2-40B4-BE49-F238E27FC236}">
                <a16:creationId xmlns:a16="http://schemas.microsoft.com/office/drawing/2014/main" id="{D1E8DD7C-6AAD-4457-8884-0D8049E934B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0945" y="1827373"/>
            <a:ext cx="4860461" cy="4113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highlight>
                  <a:srgbClr val="FFFF00"/>
                </a:highlight>
              </a:rPr>
              <a:t>Qin Dynasty (c. 221-226 BCE)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>
                <a:highlight>
                  <a:srgbClr val="FFFF00"/>
                </a:highlight>
              </a:rPr>
              <a:t>Established by Shi Huangdi 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highlight>
                  <a:srgbClr val="FFFF00"/>
                </a:highlight>
              </a:rPr>
              <a:t>Legalism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highlight>
                  <a:srgbClr val="FFFF00"/>
                </a:highlight>
              </a:rPr>
              <a:t>Humans were innately self-serving and destructive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highlight>
                  <a:srgbClr val="FFFF00"/>
                </a:highlight>
              </a:rPr>
              <a:t>Societal order to be maintained with strict laws and harsh punishments</a:t>
            </a:r>
            <a:endParaRPr lang="en-US" altLang="en-US" sz="15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r>
              <a:rPr lang="en-US" altLang="en-US" sz="1800" dirty="0"/>
              <a:t>He attacked invaders, crushed political opposition, and seized the land of nobles.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He murdered hundreds of Confucian scholars and ordered their books to be burned.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He established an autocracy (government with unlimited power).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F676345-224F-4522-A2D7-6676759A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424" y="1028700"/>
            <a:ext cx="5829300" cy="54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000" kern="0" dirty="0">
                <a:solidFill>
                  <a:schemeClr val="tx1"/>
                </a:solidFill>
              </a:rPr>
              <a:t>Ancient China: Political </a:t>
            </a:r>
            <a:endParaRPr lang="en-US" altLang="en-US" sz="3200" kern="0" dirty="0">
              <a:solidFill>
                <a:schemeClr val="tx1"/>
              </a:solidFill>
            </a:endParaRPr>
          </a:p>
        </p:txBody>
      </p:sp>
      <p:pic>
        <p:nvPicPr>
          <p:cNvPr id="17412" name="Picture 4" descr="Image result for qin dynasty">
            <a:extLst>
              <a:ext uri="{FF2B5EF4-FFF2-40B4-BE49-F238E27FC236}">
                <a16:creationId xmlns:a16="http://schemas.microsoft.com/office/drawing/2014/main" id="{BAF8B6F2-76F7-43ED-90D4-C914481A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22" y="2104007"/>
            <a:ext cx="6044331" cy="35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>
            <a:extLst>
              <a:ext uri="{FF2B5EF4-FFF2-40B4-BE49-F238E27FC236}">
                <a16:creationId xmlns:a16="http://schemas.microsoft.com/office/drawing/2014/main" id="{59AD29DF-4DEC-4287-8829-BE888E52E3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8"/>
            <a:ext cx="4292021" cy="4113212"/>
          </a:xfrm>
        </p:spPr>
        <p:txBody>
          <a:bodyPr/>
          <a:lstStyle/>
          <a:p>
            <a:r>
              <a:rPr lang="en-US" dirty="0"/>
              <a:t>Qin Dynasty </a:t>
            </a:r>
          </a:p>
          <a:p>
            <a:pPr lvl="1"/>
            <a:r>
              <a:rPr lang="en-US" dirty="0"/>
              <a:t>Credited for </a:t>
            </a:r>
            <a:r>
              <a:rPr lang="en-US" dirty="0">
                <a:highlight>
                  <a:srgbClr val="FFFF00"/>
                </a:highlight>
              </a:rPr>
              <a:t>unifying China politically, economically, and culturally</a:t>
            </a:r>
            <a:r>
              <a:rPr lang="en-US" dirty="0"/>
              <a:t>. </a:t>
            </a:r>
            <a:endParaRPr lang="en-US" altLang="en-US" dirty="0"/>
          </a:p>
          <a:p>
            <a:r>
              <a:rPr lang="en-US" altLang="en-US" dirty="0"/>
              <a:t>Centralization included:</a:t>
            </a:r>
          </a:p>
          <a:p>
            <a:pPr lvl="1"/>
            <a:r>
              <a:rPr lang="en-US" altLang="en-US" dirty="0"/>
              <a:t>Building of a highway network of more than 4,000 miles.</a:t>
            </a:r>
          </a:p>
          <a:p>
            <a:pPr lvl="1"/>
            <a:r>
              <a:rPr lang="en-US" altLang="en-US" dirty="0"/>
              <a:t>Same writing</a:t>
            </a:r>
          </a:p>
          <a:p>
            <a:pPr lvl="1"/>
            <a:r>
              <a:rPr lang="en-US" altLang="en-US" dirty="0"/>
              <a:t>Law</a:t>
            </a:r>
          </a:p>
          <a:p>
            <a:pPr lvl="1"/>
            <a:r>
              <a:rPr lang="en-US" altLang="en-US" dirty="0"/>
              <a:t>Currency</a:t>
            </a:r>
          </a:p>
          <a:p>
            <a:pPr lvl="1"/>
            <a:r>
              <a:rPr lang="en-US" altLang="en-US" dirty="0"/>
              <a:t>Weights and measures (even down to the length of cart axles).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ACA23D-FCEA-451E-A46D-C2BA5237A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424" y="1028700"/>
            <a:ext cx="5829300" cy="54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000" kern="0" dirty="0">
                <a:solidFill>
                  <a:schemeClr val="tx1"/>
                </a:solidFill>
              </a:rPr>
              <a:t>Ancient China: Political </a:t>
            </a:r>
            <a:endParaRPr lang="en-US" altLang="en-US" sz="3200" kern="0" dirty="0">
              <a:solidFill>
                <a:schemeClr val="tx1"/>
              </a:solidFill>
            </a:endParaRPr>
          </a:p>
        </p:txBody>
      </p:sp>
      <p:pic>
        <p:nvPicPr>
          <p:cNvPr id="19458" name="Picture 2" descr="Image result for terracotta soldiers">
            <a:extLst>
              <a:ext uri="{FF2B5EF4-FFF2-40B4-BE49-F238E27FC236}">
                <a16:creationId xmlns:a16="http://schemas.microsoft.com/office/drawing/2014/main" id="{D1C6929A-E1FF-4E70-A680-E3D6C158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1766888"/>
            <a:ext cx="6475625" cy="429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B0600C11-323C-4FEA-A07A-87FF60E4B1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2400" y="381000"/>
            <a:ext cx="4673600" cy="1143000"/>
          </a:xfrm>
        </p:spPr>
        <p:txBody>
          <a:bodyPr/>
          <a:lstStyle/>
          <a:p>
            <a:r>
              <a:rPr lang="en-US" altLang="en-US" dirty="0"/>
              <a:t>Ancient China: Technology 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7139DFA-21C6-43D7-B3F8-3C5279E3DC5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16052" y="1766888"/>
            <a:ext cx="4412093" cy="4113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highlight>
                  <a:srgbClr val="FFFF00"/>
                </a:highlight>
              </a:rPr>
              <a:t>The Great Wall of China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/>
              <a:t>Shi Huangdi added on to smaller walls built by the Zhou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/>
              <a:t>He extended the wall </a:t>
            </a:r>
            <a:r>
              <a:rPr lang="en-US" altLang="en-US" sz="1500" dirty="0">
                <a:highlight>
                  <a:srgbClr val="FFFF00"/>
                </a:highlight>
              </a:rPr>
              <a:t>nearly the length of the Qin empire’s border.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Peasants did not get paid for their work.  They were threatened with death.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Many died from crushing labor or harsh winters.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.</a:t>
            </a:r>
          </a:p>
        </p:txBody>
      </p:sp>
      <p:pic>
        <p:nvPicPr>
          <p:cNvPr id="20482" name="Picture 2" descr="Image result for the great wall of china qin dynasty">
            <a:extLst>
              <a:ext uri="{FF2B5EF4-FFF2-40B4-BE49-F238E27FC236}">
                <a16:creationId xmlns:a16="http://schemas.microsoft.com/office/drawing/2014/main" id="{820A140B-6027-4FB0-9FA9-7EE69DAC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45" y="117799"/>
            <a:ext cx="6225726" cy="29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the great wall of china qin dynasty">
            <a:extLst>
              <a:ext uri="{FF2B5EF4-FFF2-40B4-BE49-F238E27FC236}">
                <a16:creationId xmlns:a16="http://schemas.microsoft.com/office/drawing/2014/main" id="{AA2772A9-82BF-4C4D-9851-1E744AD4D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45" y="3194375"/>
            <a:ext cx="6225726" cy="358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A37C2E6E-14CB-491F-8224-CB70BD3B88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Great Wall of China was built to keep out the Mongols.</a:t>
            </a:r>
          </a:p>
        </p:txBody>
      </p:sp>
      <p:pic>
        <p:nvPicPr>
          <p:cNvPr id="124931" name="Picture 3" descr="great-wall-9">
            <a:extLst>
              <a:ext uri="{FF2B5EF4-FFF2-40B4-BE49-F238E27FC236}">
                <a16:creationId xmlns:a16="http://schemas.microsoft.com/office/drawing/2014/main" id="{F2249492-AE33-40EA-A005-954E7B3C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48" y="1741452"/>
            <a:ext cx="7554903" cy="511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37E2-870F-4356-980B-E46D274F92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22400" y="3810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normAutofit/>
          </a:bodyPr>
          <a:lstStyle/>
          <a:p>
            <a:r>
              <a:rPr lang="en-US" dirty="0"/>
              <a:t>Ancient China: Political </a:t>
            </a:r>
          </a:p>
        </p:txBody>
      </p:sp>
      <p:pic>
        <p:nvPicPr>
          <p:cNvPr id="22530" name="Picture 2" descr="Image result for han dynasty">
            <a:extLst>
              <a:ext uri="{FF2B5EF4-FFF2-40B4-BE49-F238E27FC236}">
                <a16:creationId xmlns:a16="http://schemas.microsoft.com/office/drawing/2014/main" id="{3B6B0847-9843-4186-A667-4C7C0AE25E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6052" y="2046235"/>
            <a:ext cx="5077883" cy="355451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A4ECA-CC95-4C09-B07B-36A33B68906F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6697135" y="1766888"/>
            <a:ext cx="5077884" cy="411321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>
                <a:highlight>
                  <a:srgbClr val="FFFF00"/>
                </a:highlight>
              </a:rPr>
              <a:t>Fall of the Qin Dynasty</a:t>
            </a:r>
          </a:p>
          <a:p>
            <a:pPr lvl="1">
              <a:lnSpc>
                <a:spcPct val="90000"/>
              </a:lnSpc>
            </a:pPr>
            <a:r>
              <a:rPr lang="en-US" sz="1900">
                <a:highlight>
                  <a:srgbClr val="FFFF00"/>
                </a:highlight>
              </a:rPr>
              <a:t>forced labor and excessive taxation quickly led to rebellion</a:t>
            </a:r>
          </a:p>
          <a:p>
            <a:pPr lvl="1">
              <a:lnSpc>
                <a:spcPct val="90000"/>
              </a:lnSpc>
            </a:pPr>
            <a:r>
              <a:rPr lang="en-US" sz="1900"/>
              <a:t>Shi Huangdi died in 210 BCE, </a:t>
            </a:r>
          </a:p>
          <a:p>
            <a:pPr lvl="1">
              <a:lnSpc>
                <a:spcPct val="90000"/>
              </a:lnSpc>
            </a:pPr>
            <a:r>
              <a:rPr lang="en-US" sz="1900"/>
              <a:t>3 years later, Chinee p</a:t>
            </a:r>
            <a:r>
              <a:rPr lang="en-US" altLang="en-US" sz="1900"/>
              <a:t>easants rebelled against  Shi Huangdi’s son.</a:t>
            </a:r>
          </a:p>
          <a:p>
            <a:pPr>
              <a:lnSpc>
                <a:spcPct val="90000"/>
              </a:lnSpc>
            </a:pPr>
            <a:r>
              <a:rPr lang="en-US" altLang="en-US" sz="1900">
                <a:highlight>
                  <a:srgbClr val="FFFF00"/>
                </a:highlight>
              </a:rPr>
              <a:t>The Han Dynasty followed the Qin Dynasty</a:t>
            </a:r>
          </a:p>
          <a:p>
            <a:pPr lvl="1">
              <a:lnSpc>
                <a:spcPct val="90000"/>
              </a:lnSpc>
            </a:pPr>
            <a:r>
              <a:rPr lang="en-US" altLang="en-US" sz="1900"/>
              <a:t>Would eventually become the </a:t>
            </a:r>
            <a:r>
              <a:rPr lang="en-US" altLang="en-US" sz="1900">
                <a:highlight>
                  <a:srgbClr val="FFFF00"/>
                </a:highlight>
              </a:rPr>
              <a:t>longest lasting Dynasty in Chinese History</a:t>
            </a:r>
          </a:p>
          <a:p>
            <a:pPr lvl="1">
              <a:lnSpc>
                <a:spcPct val="90000"/>
              </a:lnSpc>
            </a:pPr>
            <a:r>
              <a:rPr lang="en-US" altLang="en-US" sz="1900"/>
              <a:t> Emperor Liu Bang</a:t>
            </a:r>
          </a:p>
          <a:p>
            <a:pPr lvl="2">
              <a:lnSpc>
                <a:spcPct val="90000"/>
              </a:lnSpc>
            </a:pPr>
            <a:r>
              <a:rPr lang="en-US" altLang="en-US" sz="1900"/>
              <a:t>Blended legalism with Confucianism for lasting prosperity </a:t>
            </a:r>
          </a:p>
          <a:p>
            <a:pPr lvl="2">
              <a:lnSpc>
                <a:spcPct val="90000"/>
              </a:lnSpc>
            </a:pPr>
            <a:r>
              <a:rPr lang="en-US" altLang="en-US" sz="1900">
                <a:highlight>
                  <a:srgbClr val="FFFF00"/>
                </a:highlight>
              </a:rPr>
              <a:t>Civil service examinations</a:t>
            </a:r>
          </a:p>
        </p:txBody>
      </p:sp>
    </p:spTree>
    <p:extLst>
      <p:ext uri="{BB962C8B-B14F-4D97-AF65-F5344CB8AC3E}">
        <p14:creationId xmlns:p14="http://schemas.microsoft.com/office/powerpoint/2010/main" val="1331020097"/>
      </p:ext>
    </p:extLst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A6135DCB-165B-47F9-BB75-39CBC4E48C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82255" y="3763818"/>
            <a:ext cx="10363200" cy="646545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Ancient China: Economy</a:t>
            </a:r>
          </a:p>
        </p:txBody>
      </p:sp>
      <p:sp>
        <p:nvSpPr>
          <p:cNvPr id="126979" name="Rectangle 4">
            <a:extLst>
              <a:ext uri="{FF2B5EF4-FFF2-40B4-BE49-F238E27FC236}">
                <a16:creationId xmlns:a16="http://schemas.microsoft.com/office/drawing/2014/main" id="{0E55EFD8-C916-402A-AB3F-D4226613B2A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20455" y="4410362"/>
            <a:ext cx="9525000" cy="2286001"/>
          </a:xfrm>
        </p:spPr>
        <p:txBody>
          <a:bodyPr/>
          <a:lstStyle/>
          <a:p>
            <a:pPr eaLnBrk="1" hangingPunct="1"/>
            <a:r>
              <a:rPr lang="en-US" sz="2000" dirty="0">
                <a:highlight>
                  <a:srgbClr val="FFFF00"/>
                </a:highlight>
              </a:rPr>
              <a:t>Han Dynasty</a:t>
            </a:r>
          </a:p>
          <a:p>
            <a:pPr lvl="1" eaLnBrk="1" hangingPunct="1"/>
            <a:r>
              <a:rPr lang="en-US" sz="2000" dirty="0">
                <a:highlight>
                  <a:srgbClr val="FFFF00"/>
                </a:highlight>
              </a:rPr>
              <a:t>thriving economy extensive internal and international trade</a:t>
            </a:r>
          </a:p>
          <a:p>
            <a:pPr lvl="1" eaLnBrk="1" hangingPunct="1"/>
            <a:r>
              <a:rPr lang="en-US" sz="2000" dirty="0">
                <a:highlight>
                  <a:srgbClr val="FFFF00"/>
                </a:highlight>
              </a:rPr>
              <a:t>export of silk. </a:t>
            </a:r>
          </a:p>
          <a:p>
            <a:pPr lvl="1" eaLnBrk="1" hangingPunct="1"/>
            <a:r>
              <a:rPr lang="en-US" sz="2000" dirty="0"/>
              <a:t>advancements in farm technology like the horse collar and better irrigation. </a:t>
            </a:r>
          </a:p>
          <a:p>
            <a:pPr eaLnBrk="1" hangingPunct="1"/>
            <a:r>
              <a:rPr lang="en-US" altLang="en-US" sz="2000" dirty="0"/>
              <a:t>Silk was exotic and expensive, so it was good for trading with the rest of the world.</a:t>
            </a:r>
          </a:p>
          <a:p>
            <a:pPr eaLnBrk="1" hangingPunct="1"/>
            <a:r>
              <a:rPr lang="en-US" altLang="en-US" sz="2000" dirty="0"/>
              <a:t>Silk also makes “paper”</a:t>
            </a:r>
          </a:p>
        </p:txBody>
      </p:sp>
      <p:pic>
        <p:nvPicPr>
          <p:cNvPr id="21506" name="Picture 2" descr="Image result for han dynasty silk export">
            <a:extLst>
              <a:ext uri="{FF2B5EF4-FFF2-40B4-BE49-F238E27FC236}">
                <a16:creationId xmlns:a16="http://schemas.microsoft.com/office/drawing/2014/main" id="{2BACFE0F-F378-4E8C-86EE-3A740A0B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97" y="0"/>
            <a:ext cx="9895685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45" name="Rectangle 7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3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551A81AC-DADE-43A5-9473-2FE9C8CAD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3496" y="618681"/>
            <a:ext cx="2613872" cy="479456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Silk worm</a:t>
            </a:r>
          </a:p>
        </p:txBody>
      </p:sp>
      <p:sp>
        <p:nvSpPr>
          <p:cNvPr id="12904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027" name="Picture 4" descr="SilkWorms02">
            <a:extLst>
              <a:ext uri="{FF2B5EF4-FFF2-40B4-BE49-F238E27FC236}">
                <a16:creationId xmlns:a16="http://schemas.microsoft.com/office/drawing/2014/main" id="{D3D0611D-9C01-4F66-9E2A-709F5795D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7529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4">
            <a:extLst>
              <a:ext uri="{FF2B5EF4-FFF2-40B4-BE49-F238E27FC236}">
                <a16:creationId xmlns:a16="http://schemas.microsoft.com/office/drawing/2014/main" id="{F2435095-C649-4049-B84E-4E30B16E8A5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53149" y="1700814"/>
            <a:ext cx="5778439" cy="4776186"/>
          </a:xfrm>
        </p:spPr>
        <p:txBody>
          <a:bodyPr/>
          <a:lstStyle/>
          <a:p>
            <a:r>
              <a:rPr lang="en-US" altLang="en-US" sz="2000" dirty="0">
                <a:highlight>
                  <a:srgbClr val="FFFF00"/>
                </a:highlight>
              </a:rPr>
              <a:t>Confucianism</a:t>
            </a:r>
            <a:r>
              <a:rPr lang="en-US" altLang="en-US" sz="2000" dirty="0"/>
              <a:t> </a:t>
            </a:r>
          </a:p>
          <a:p>
            <a:pPr lvl="1"/>
            <a:r>
              <a:rPr lang="en-US" altLang="en-US" sz="1600" dirty="0">
                <a:highlight>
                  <a:srgbClr val="FFFF00"/>
                </a:highlight>
              </a:rPr>
              <a:t>Founded by Confucius </a:t>
            </a:r>
          </a:p>
          <a:p>
            <a:pPr lvl="1"/>
            <a:r>
              <a:rPr lang="en-US" altLang="en-US" sz="1600" dirty="0"/>
              <a:t>China’s most influential scholar.</a:t>
            </a:r>
          </a:p>
          <a:p>
            <a:endParaRPr lang="en-US" altLang="en-US" sz="2000" dirty="0"/>
          </a:p>
          <a:p>
            <a:r>
              <a:rPr lang="en-US" altLang="en-US" sz="2000" dirty="0"/>
              <a:t>Born in 551 BCE, he lived during a time when the Zhou dynasty was in decline.</a:t>
            </a:r>
          </a:p>
          <a:p>
            <a:endParaRPr lang="en-US" altLang="en-US" sz="2000" dirty="0"/>
          </a:p>
          <a:p>
            <a:r>
              <a:rPr lang="en-US" altLang="en-US" sz="2000" dirty="0"/>
              <a:t>His childhood was a time of crisis and violence in China.</a:t>
            </a:r>
          </a:p>
          <a:p>
            <a:endParaRPr lang="en-US" altLang="en-US" sz="2000" dirty="0"/>
          </a:p>
          <a:p>
            <a:r>
              <a:rPr lang="en-US" altLang="en-US" sz="2000" dirty="0"/>
              <a:t>He had a deep desire to restore the moral order of earlier times.</a:t>
            </a:r>
          </a:p>
          <a:p>
            <a:endParaRPr lang="en-US" altLang="en-US" sz="2000" dirty="0"/>
          </a:p>
          <a:p>
            <a:r>
              <a:rPr lang="en-US" altLang="en-US" sz="2000" dirty="0"/>
              <a:t>He thought people should abide by a </a:t>
            </a:r>
            <a:r>
              <a:rPr lang="en-US" altLang="en-US" sz="2000" dirty="0">
                <a:highlight>
                  <a:srgbClr val="FFFF00"/>
                </a:highlight>
              </a:rPr>
              <a:t>code of proper conduct within their relationships.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E7D01B0-3876-4102-8F47-149A9DF7E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381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Ancient China: Religion </a:t>
            </a:r>
          </a:p>
        </p:txBody>
      </p:sp>
      <p:pic>
        <p:nvPicPr>
          <p:cNvPr id="12290" name="Picture 2" descr="Image result for confucianism">
            <a:extLst>
              <a:ext uri="{FF2B5EF4-FFF2-40B4-BE49-F238E27FC236}">
                <a16:creationId xmlns:a16="http://schemas.microsoft.com/office/drawing/2014/main" id="{66A90998-80A6-4192-8CCD-5898B493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52" y="1908699"/>
            <a:ext cx="2556399" cy="380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confucianism">
            <a:extLst>
              <a:ext uri="{FF2B5EF4-FFF2-40B4-BE49-F238E27FC236}">
                <a16:creationId xmlns:a16="http://schemas.microsoft.com/office/drawing/2014/main" id="{E7E822DC-AEA0-4F74-BC04-C7FB6EC32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r="4417"/>
          <a:stretch/>
        </p:blipFill>
        <p:spPr bwMode="auto">
          <a:xfrm>
            <a:off x="3762649" y="2561279"/>
            <a:ext cx="2390500" cy="25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E25CE6A-346B-4573-8F96-2BE9D1890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/>
              <a:t>Social</a:t>
            </a:r>
            <a:br>
              <a:rPr lang="en-US" altLang="en-US" sz="4400"/>
            </a:br>
            <a:r>
              <a:rPr lang="en-US" altLang="en-US" sz="4400"/>
              <a:t>&amp; Technological</a:t>
            </a:r>
            <a:endParaRPr lang="en-US" altLang="en-US" sz="4400">
              <a:cs typeface="Times New Roman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230424E-1D27-479F-9FD7-7091D81E99E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68161" y="1812985"/>
            <a:ext cx="4699239" cy="490663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highlight>
                  <a:srgbClr val="FFFF00"/>
                </a:highlight>
              </a:rPr>
              <a:t>The Sumerians invented a form of writing called </a:t>
            </a:r>
            <a:r>
              <a:rPr lang="en-US" altLang="en-US" sz="2800" b="1" u="sng">
                <a:highlight>
                  <a:srgbClr val="FFFF00"/>
                </a:highlight>
              </a:rPr>
              <a:t>Cuneiform</a:t>
            </a:r>
            <a:r>
              <a:rPr lang="en-US" altLang="en-US" sz="2800">
                <a:highlight>
                  <a:srgbClr val="FFFF00"/>
                </a:highlight>
              </a:rPr>
              <a:t>. </a:t>
            </a:r>
            <a:endParaRPr lang="en-US" altLang="en-US" sz="2500">
              <a:highlight>
                <a:srgbClr val="FFFF00"/>
              </a:highlight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Mesopotamians (Sumerians, Babylonians, etc.) wrote using this “wedge-shaped” writing on clay tablets.</a:t>
            </a:r>
            <a:endParaRPr lang="en-US" altLang="en-US" sz="2800"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The first epic came from this region and was written in cuneiform: </a:t>
            </a:r>
            <a:r>
              <a:rPr lang="en-US" altLang="en-US" sz="2800" b="1" i="1">
                <a:highlight>
                  <a:srgbClr val="FFFF00"/>
                </a:highlight>
              </a:rPr>
              <a:t>The Epic of Gilgamesh</a:t>
            </a:r>
            <a:endParaRPr lang="en-US" altLang="en-US" sz="2800" b="1" i="1">
              <a:highlight>
                <a:srgbClr val="FFFF00"/>
              </a:highlight>
              <a:cs typeface="Times New Roman"/>
            </a:endParaRPr>
          </a:p>
          <a:p>
            <a:pPr marL="556895" lvl="1" indent="-213995">
              <a:lnSpc>
                <a:spcPct val="90000"/>
              </a:lnSpc>
            </a:pPr>
            <a:r>
              <a:rPr lang="en-US" altLang="en-US" sz="2000" i="1">
                <a:highlight>
                  <a:srgbClr val="FFFF00"/>
                </a:highlight>
                <a:cs typeface="Times New Roman"/>
              </a:rPr>
              <a:t>Oldest surviving work of literature</a:t>
            </a:r>
            <a:endParaRPr lang="en-US" altLang="en-US" sz="2500" i="1">
              <a:highlight>
                <a:srgbClr val="FFFF00"/>
              </a:highlight>
              <a:cs typeface="Times New Roman"/>
            </a:endParaRPr>
          </a:p>
        </p:txBody>
      </p:sp>
      <p:pic>
        <p:nvPicPr>
          <p:cNvPr id="28676" name="Picture 9" descr="cuneiform">
            <a:extLst>
              <a:ext uri="{FF2B5EF4-FFF2-40B4-BE49-F238E27FC236}">
                <a16:creationId xmlns:a16="http://schemas.microsoft.com/office/drawing/2014/main" id="{F5A6174E-A781-4992-876F-C9BA1AE3CCA4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2334" y="209191"/>
            <a:ext cx="4700182" cy="6438540"/>
          </a:xfrm>
          <a:noFill/>
        </p:spPr>
      </p:pic>
    </p:spTree>
  </p:cSld>
  <p:clrMapOvr>
    <a:masterClrMapping/>
  </p:clrMapOvr>
  <p:transition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>
            <a:extLst>
              <a:ext uri="{FF2B5EF4-FFF2-40B4-BE49-F238E27FC236}">
                <a16:creationId xmlns:a16="http://schemas.microsoft.com/office/drawing/2014/main" id="{1B0D7595-4008-4E16-9572-B8DC18E5AFB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25779" y="1886545"/>
            <a:ext cx="5372676" cy="4691808"/>
          </a:xfrm>
        </p:spPr>
        <p:txBody>
          <a:bodyPr/>
          <a:lstStyle/>
          <a:p>
            <a:pPr>
              <a:defRPr/>
            </a:pPr>
            <a:r>
              <a:rPr lang="en-US" altLang="en-US" sz="2100" dirty="0">
                <a:highlight>
                  <a:srgbClr val="FFFF00"/>
                </a:highlight>
              </a:rPr>
              <a:t>Filial Piety</a:t>
            </a:r>
          </a:p>
          <a:p>
            <a:pPr lvl="1">
              <a:defRPr/>
            </a:pPr>
            <a:r>
              <a:rPr lang="en-US" altLang="en-US" sz="1800" dirty="0">
                <a:highlight>
                  <a:srgbClr val="FFFF00"/>
                </a:highlight>
              </a:rPr>
              <a:t>children should practice respect for elders</a:t>
            </a:r>
          </a:p>
          <a:p>
            <a:pPr>
              <a:defRPr/>
            </a:pPr>
            <a:r>
              <a:rPr lang="en-US" altLang="en-US" sz="2100" dirty="0"/>
              <a:t>Believed in bettering oneself through education</a:t>
            </a:r>
          </a:p>
          <a:p>
            <a:pPr>
              <a:defRPr/>
            </a:pPr>
            <a:r>
              <a:rPr lang="en-US" altLang="en-US" sz="2100" dirty="0"/>
              <a:t>Set the foundation for bureaucracy and civil service</a:t>
            </a:r>
          </a:p>
          <a:p>
            <a:pPr>
              <a:defRPr/>
            </a:pPr>
            <a:r>
              <a:rPr lang="en-US" altLang="en-US" sz="2100" dirty="0"/>
              <a:t>Ideas have spread to many other parts of the world</a:t>
            </a:r>
          </a:p>
          <a:p>
            <a:pPr>
              <a:defRPr/>
            </a:pPr>
            <a:r>
              <a:rPr lang="en-US" altLang="en-US" sz="2100" dirty="0">
                <a:highlight>
                  <a:srgbClr val="FFFF00"/>
                </a:highlight>
              </a:rPr>
              <a:t>Established the idea of the Mandate of Heaven: God gives strength to overtake weak rulers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D68F278-BED3-4510-81FF-D4AE2EAC1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381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Ancient China: Religion </a:t>
            </a:r>
          </a:p>
        </p:txBody>
      </p:sp>
      <p:pic>
        <p:nvPicPr>
          <p:cNvPr id="13314" name="Picture 2" descr="Image result for filial piety">
            <a:extLst>
              <a:ext uri="{FF2B5EF4-FFF2-40B4-BE49-F238E27FC236}">
                <a16:creationId xmlns:a16="http://schemas.microsoft.com/office/drawing/2014/main" id="{3FBC7638-AA88-4CBB-AADE-F7A1E126F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21" y="2321140"/>
            <a:ext cx="3653531" cy="36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A8B5EF49-8EBD-4B54-BD11-D13ED2DA6D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2059" y="2107407"/>
            <a:ext cx="5829300" cy="514350"/>
          </a:xfrm>
        </p:spPr>
        <p:txBody>
          <a:bodyPr/>
          <a:lstStyle/>
          <a:p>
            <a:pPr algn="ctr">
              <a:defRPr/>
            </a:pPr>
            <a:r>
              <a:rPr lang="en-US" altLang="en-US" sz="3000" dirty="0">
                <a:solidFill>
                  <a:schemeClr val="tx1"/>
                </a:solidFill>
                <a:highlight>
                  <a:srgbClr val="FFFF00"/>
                </a:highlight>
              </a:rPr>
              <a:t>The Five Relationships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9CCD0732-5C71-409F-9147-296E640554D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21957" y="2668850"/>
            <a:ext cx="2514600" cy="3486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00" dirty="0">
                <a:highlight>
                  <a:srgbClr val="FFFF00"/>
                </a:highlight>
              </a:rPr>
              <a:t>Ruler to subject </a:t>
            </a:r>
          </a:p>
          <a:p>
            <a:pPr>
              <a:lnSpc>
                <a:spcPct val="90000"/>
              </a:lnSpc>
            </a:pPr>
            <a:endParaRPr lang="en-US" altLang="en-US" sz="21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r>
              <a:rPr lang="en-US" altLang="en-US" sz="2100" dirty="0">
                <a:highlight>
                  <a:srgbClr val="FFFF00"/>
                </a:highlight>
              </a:rPr>
              <a:t>Parent to child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1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r>
              <a:rPr lang="en-US" altLang="en-US" sz="2100" dirty="0">
                <a:highlight>
                  <a:srgbClr val="FFFF00"/>
                </a:highlight>
              </a:rPr>
              <a:t>Husband to wife </a:t>
            </a:r>
          </a:p>
          <a:p>
            <a:pPr>
              <a:lnSpc>
                <a:spcPct val="90000"/>
              </a:lnSpc>
            </a:pPr>
            <a:endParaRPr lang="en-US" altLang="en-US" sz="21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r>
              <a:rPr lang="en-US" altLang="en-US" sz="2100" dirty="0">
                <a:highlight>
                  <a:srgbClr val="FFFF00"/>
                </a:highlight>
              </a:rPr>
              <a:t>Elder to younger sibling </a:t>
            </a:r>
          </a:p>
          <a:p>
            <a:pPr>
              <a:lnSpc>
                <a:spcPct val="90000"/>
              </a:lnSpc>
            </a:pPr>
            <a:endParaRPr lang="en-US" altLang="en-US" sz="21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r>
              <a:rPr lang="en-US" altLang="en-US" sz="2100" dirty="0">
                <a:highlight>
                  <a:srgbClr val="FFFF00"/>
                </a:highlight>
              </a:rPr>
              <a:t>Friend to friend </a:t>
            </a:r>
          </a:p>
        </p:txBody>
      </p:sp>
      <p:pic>
        <p:nvPicPr>
          <p:cNvPr id="119812" name="Picture 4" descr="y1plSUGUgrb0twK86aqhJv6HYQP589sDEk7XRi7CkgCPppY5n3nPd56uIGzCERnUBYqwfWCbTQuH3g">
            <a:extLst>
              <a:ext uri="{FF2B5EF4-FFF2-40B4-BE49-F238E27FC236}">
                <a16:creationId xmlns:a16="http://schemas.microsoft.com/office/drawing/2014/main" id="{73BBC9FE-E82C-4CB4-B3A5-4E6D4142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84" y="2107407"/>
            <a:ext cx="3674616" cy="41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C8F1A87-ADDE-48E3-8780-EC13CDFF8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3810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Ancient China: Religion </a:t>
            </a:r>
          </a:p>
        </p:txBody>
      </p:sp>
    </p:spTree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>
            <a:extLst>
              <a:ext uri="{FF2B5EF4-FFF2-40B4-BE49-F238E27FC236}">
                <a16:creationId xmlns:a16="http://schemas.microsoft.com/office/drawing/2014/main" id="{7F8D19BD-CCA9-4CC1-9D1B-3A2408A8F2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altLang="en-US"/>
              <a:t>Confucianism vs. Daoism</a:t>
            </a:r>
          </a:p>
        </p:txBody>
      </p:sp>
      <p:sp>
        <p:nvSpPr>
          <p:cNvPr id="120835" name="Rectangle 5">
            <a:extLst>
              <a:ext uri="{FF2B5EF4-FFF2-40B4-BE49-F238E27FC236}">
                <a16:creationId xmlns:a16="http://schemas.microsoft.com/office/drawing/2014/main" id="{1CFB7985-C4CA-4383-9154-1BF644C308E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76946" y="2296392"/>
            <a:ext cx="2856309" cy="308490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00" dirty="0"/>
              <a:t>Confucianism assumes human nature is essentially good.</a:t>
            </a:r>
          </a:p>
          <a:p>
            <a:pPr>
              <a:lnSpc>
                <a:spcPct val="90000"/>
              </a:lnSpc>
            </a:pPr>
            <a:r>
              <a:rPr lang="en-US" altLang="en-US" sz="2100" dirty="0"/>
              <a:t>Has a hierarchical view of the universe, society, and family.</a:t>
            </a:r>
          </a:p>
          <a:p>
            <a:pPr>
              <a:lnSpc>
                <a:spcPct val="90000"/>
              </a:lnSpc>
            </a:pPr>
            <a:r>
              <a:rPr lang="en-US" altLang="en-US" sz="2100" dirty="0"/>
              <a:t>Concerned with establishing the moral foundations of government.</a:t>
            </a:r>
          </a:p>
        </p:txBody>
      </p:sp>
      <p:sp>
        <p:nvSpPr>
          <p:cNvPr id="120836" name="Rectangle 6">
            <a:extLst>
              <a:ext uri="{FF2B5EF4-FFF2-40B4-BE49-F238E27FC236}">
                <a16:creationId xmlns:a16="http://schemas.microsoft.com/office/drawing/2014/main" id="{31E25BD3-5E6D-4071-94DE-224BB92A2E4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471302" y="2367144"/>
            <a:ext cx="2856310" cy="331286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00" dirty="0"/>
              <a:t>Daoism assumes that there are not absolute moral standards, and that people should take the world as they find it.</a:t>
            </a:r>
          </a:p>
          <a:p>
            <a:pPr>
              <a:lnSpc>
                <a:spcPct val="90000"/>
              </a:lnSpc>
            </a:pPr>
            <a:r>
              <a:rPr lang="en-US" altLang="en-US" sz="2100" dirty="0"/>
              <a:t>Developed into a system of popular beliefs and magic.</a:t>
            </a:r>
          </a:p>
        </p:txBody>
      </p:sp>
    </p:spTree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A7EF-346B-47B4-ABD7-A218950D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97CF-15BA-4C4F-B756-CBACD386602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860E78B8-D491-4976-A9E7-BDFD92599B33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8ECF924-CFB2-4A40-B8EE-888BD460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9133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82CC894-18A1-4283-9B37-DA2E9C678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000"/>
              <a:t>More Cuneiform Writing</a:t>
            </a:r>
            <a:endParaRPr lang="en-US" altLang="en-US" sz="6000">
              <a:cs typeface="Times New Roman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0A82889-B18B-4B79-93C1-6BFCCC24C3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100"/>
          </a:p>
        </p:txBody>
      </p:sp>
      <p:pic>
        <p:nvPicPr>
          <p:cNvPr id="30724" name="Picture 5" descr="sumer">
            <a:extLst>
              <a:ext uri="{FF2B5EF4-FFF2-40B4-BE49-F238E27FC236}">
                <a16:creationId xmlns:a16="http://schemas.microsoft.com/office/drawing/2014/main" id="{7CCDBE89-D840-4380-9842-5E4FA29D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19" y="2286001"/>
            <a:ext cx="4927076" cy="4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" descr="mesopot2">
            <a:extLst>
              <a:ext uri="{FF2B5EF4-FFF2-40B4-BE49-F238E27FC236}">
                <a16:creationId xmlns:a16="http://schemas.microsoft.com/office/drawing/2014/main" id="{C1D5F49D-4EBE-4582-9E47-88B86DC3B029}"/>
              </a:ext>
            </a:extLst>
          </p:cNvPr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4139" y="2509838"/>
            <a:ext cx="4782876" cy="4069084"/>
          </a:xfrm>
          <a:noFill/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3117</Words>
  <Application>Microsoft Office PowerPoint</Application>
  <PresentationFormat>Widescreen</PresentationFormat>
  <Paragraphs>449</Paragraphs>
  <Slides>83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7" baseType="lpstr">
      <vt:lpstr>Arial</vt:lpstr>
      <vt:lpstr>Calibri</vt:lpstr>
      <vt:lpstr>Calibri Light</vt:lpstr>
      <vt:lpstr>Comic Sans MS</vt:lpstr>
      <vt:lpstr>DN Cursive Bold</vt:lpstr>
      <vt:lpstr>Jokerman</vt:lpstr>
      <vt:lpstr>Lucida Handwriting</vt:lpstr>
      <vt:lpstr>Monotype Corsiva</vt:lpstr>
      <vt:lpstr>Roboto</vt:lpstr>
      <vt:lpstr>Rockwell</vt:lpstr>
      <vt:lpstr>Times New Roman</vt:lpstr>
      <vt:lpstr>Wingdings</vt:lpstr>
      <vt:lpstr>Expedition</vt:lpstr>
      <vt:lpstr>Office Theme</vt:lpstr>
      <vt:lpstr>Unit 1: Ancient River Valley Civilizations</vt:lpstr>
      <vt:lpstr>Neolithic Villages               Large Scale Complex Societies</vt:lpstr>
      <vt:lpstr>ANCIENT MESOPOTAMIA 3500-1600 B.C.</vt:lpstr>
      <vt:lpstr>Geography</vt:lpstr>
      <vt:lpstr>In what modern-day country was the majority of the Fertile Crescent located?</vt:lpstr>
      <vt:lpstr>PowerPoint Presentation</vt:lpstr>
      <vt:lpstr>Farming / agriculture = increase in population</vt:lpstr>
      <vt:lpstr>Social &amp; Technological</vt:lpstr>
      <vt:lpstr>More Cuneiform Writing</vt:lpstr>
      <vt:lpstr>Ziggurats</vt:lpstr>
      <vt:lpstr>Government &amp; Religion: </vt:lpstr>
      <vt:lpstr>Tower of Babel</vt:lpstr>
      <vt:lpstr>Hanging gardens of Babylon</vt:lpstr>
      <vt:lpstr>Economic: trade and farming</vt:lpstr>
      <vt:lpstr>Sumerians used the wheel</vt:lpstr>
      <vt:lpstr>Political: Mesopotamian Law</vt:lpstr>
      <vt:lpstr>Hammurabi ruled Babylon from 1792-1750BCE.</vt:lpstr>
      <vt:lpstr>Phoenicians</vt:lpstr>
      <vt:lpstr>Ur, the capital city of Mesopotamia (Abraham once lived here)</vt:lpstr>
      <vt:lpstr>PowerPoint Presentation</vt:lpstr>
      <vt:lpstr>ANCIENT EGYPT</vt:lpstr>
      <vt:lpstr>Egyptian Civilization</vt:lpstr>
      <vt:lpstr>Egypt: Geography</vt:lpstr>
      <vt:lpstr>Egypt: Geography</vt:lpstr>
      <vt:lpstr>Egypt: Geography</vt:lpstr>
      <vt:lpstr>Egypt: Political</vt:lpstr>
      <vt:lpstr>PowerPoint Presentation</vt:lpstr>
      <vt:lpstr>Pharaohs ruled Ancient Egypt. They were thought of as gods.</vt:lpstr>
      <vt:lpstr>Egypt: Religion</vt:lpstr>
      <vt:lpstr>Egypt: Religion </vt:lpstr>
      <vt:lpstr>Pyramids</vt:lpstr>
      <vt:lpstr>What did King Tut look like?</vt:lpstr>
      <vt:lpstr>Mummies</vt:lpstr>
      <vt:lpstr>The afterlife was very important to Egyptians.  Bodies were extremely well preserved. Embalmers were so skillful that mummies still had their hair, skin and teeth.</vt:lpstr>
      <vt:lpstr>Tomb of Amenhotep II</vt:lpstr>
      <vt:lpstr>Canopic jars stored organs</vt:lpstr>
      <vt:lpstr> </vt:lpstr>
      <vt:lpstr> </vt:lpstr>
      <vt:lpstr>Monotheism</vt:lpstr>
      <vt:lpstr>Hebrews and Monotheism</vt:lpstr>
      <vt:lpstr>Gender and Society</vt:lpstr>
      <vt:lpstr>Egypt: Economy</vt:lpstr>
      <vt:lpstr>Indus Valley Civilization</vt:lpstr>
      <vt:lpstr>Indus Valley: Geography </vt:lpstr>
      <vt:lpstr>Indus Valley: Geography</vt:lpstr>
      <vt:lpstr>Indus River Valley</vt:lpstr>
      <vt:lpstr>Indus River civilization</vt:lpstr>
      <vt:lpstr>Two major urban civilizations were Harappa and Mohenjo-daro.</vt:lpstr>
      <vt:lpstr>Indus Valley: Religion</vt:lpstr>
      <vt:lpstr>Indus Valley: Religion</vt:lpstr>
      <vt:lpstr>Indus Valley: Religion</vt:lpstr>
      <vt:lpstr>Indus Valley: Architecture</vt:lpstr>
      <vt:lpstr>Indus Valley: Economy</vt:lpstr>
      <vt:lpstr>Indus Valley: Technology</vt:lpstr>
      <vt:lpstr>The cities of Harappa and Mohenjo-daro had well planned streets, plumbing, public works, brick walls, and sewage systems.</vt:lpstr>
      <vt:lpstr>Indus Valley: Fall</vt:lpstr>
      <vt:lpstr>Later, the Aryans settled the region through multiple invasions.</vt:lpstr>
      <vt:lpstr>Mauryan Empire: Rise</vt:lpstr>
      <vt:lpstr>Mauryan Empire</vt:lpstr>
      <vt:lpstr>Gupta Empire</vt:lpstr>
      <vt:lpstr>What are artifacts?</vt:lpstr>
      <vt:lpstr>Knowledge of this civilization is gained from archaeological excavations.</vt:lpstr>
      <vt:lpstr>ANCIENT CHINA</vt:lpstr>
      <vt:lpstr>Ancient china: Geography </vt:lpstr>
      <vt:lpstr>Ancient China: Geography</vt:lpstr>
      <vt:lpstr>Ancient China: Political</vt:lpstr>
      <vt:lpstr>Ancient China: Political</vt:lpstr>
      <vt:lpstr>PowerPoint Presentation</vt:lpstr>
      <vt:lpstr>Ancient China: Political </vt:lpstr>
      <vt:lpstr>Ancient China: Political</vt:lpstr>
      <vt:lpstr>Ancient China: Political</vt:lpstr>
      <vt:lpstr>PowerPoint Presentation</vt:lpstr>
      <vt:lpstr>PowerPoint Presentation</vt:lpstr>
      <vt:lpstr>Ancient China: Technology </vt:lpstr>
      <vt:lpstr>The Great Wall of China was built to keep out the Mongols.</vt:lpstr>
      <vt:lpstr>Ancient China: Political </vt:lpstr>
      <vt:lpstr>Ancient China: Economy</vt:lpstr>
      <vt:lpstr>Silk worm</vt:lpstr>
      <vt:lpstr>PowerPoint Presentation</vt:lpstr>
      <vt:lpstr>PowerPoint Presentation</vt:lpstr>
      <vt:lpstr>The Five Relationships</vt:lpstr>
      <vt:lpstr>Confucianism vs. Daoism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Ancient River Valley Civilizations</dc:title>
  <dc:creator>Aaron S. Huff</dc:creator>
  <cp:lastModifiedBy>Aaron S. Huff</cp:lastModifiedBy>
  <cp:revision>1</cp:revision>
  <dcterms:created xsi:type="dcterms:W3CDTF">2019-08-06T19:41:10Z</dcterms:created>
  <dcterms:modified xsi:type="dcterms:W3CDTF">2019-08-06T20:18:39Z</dcterms:modified>
</cp:coreProperties>
</file>