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Ancient Greece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Fill in the Blank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264500" y="197250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Fill in the Blanks - Types of Columns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525" y="1014400"/>
            <a:ext cx="7858850" cy="391745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5356625" y="1120875"/>
            <a:ext cx="1026600" cy="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label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5356625" y="2430150"/>
            <a:ext cx="1026600" cy="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label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1897650" y="2430150"/>
            <a:ext cx="1026600" cy="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label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1897650" y="3159100"/>
            <a:ext cx="1026600" cy="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label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2013650" y="4255400"/>
            <a:ext cx="1026600" cy="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label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1897650" y="1623300"/>
            <a:ext cx="1026600" cy="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label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1964500" y="1055025"/>
            <a:ext cx="1026600" cy="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label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5356625" y="1623300"/>
            <a:ext cx="1026600" cy="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label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5356625" y="2210275"/>
            <a:ext cx="1026600" cy="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label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5465750" y="4026300"/>
            <a:ext cx="1026600" cy="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label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052" y="0"/>
            <a:ext cx="8819893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Shape 77"/>
          <p:cNvSpPr txBox="1"/>
          <p:nvPr>
            <p:ph type="title"/>
          </p:nvPr>
        </p:nvSpPr>
        <p:spPr>
          <a:xfrm>
            <a:off x="264500" y="197250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Fill in the Blanks - The Parthenon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5297650" y="769950"/>
            <a:ext cx="1026600" cy="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label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470000" y="2259475"/>
            <a:ext cx="1026600" cy="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label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347100" y="4032200"/>
            <a:ext cx="1026600" cy="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label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1093375" y="1553500"/>
            <a:ext cx="1026600" cy="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label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7903175" y="3157125"/>
            <a:ext cx="1026600" cy="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label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2719600" y="937050"/>
            <a:ext cx="1026600" cy="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label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6220875" y="1036325"/>
            <a:ext cx="1026600" cy="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label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7955350" y="1906500"/>
            <a:ext cx="1026600" cy="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label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7955350" y="2430150"/>
            <a:ext cx="1026600" cy="2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label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